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notesMasterIdLst>
    <p:notesMasterId r:id="rId17"/>
  </p:notesMasterIdLst>
  <p:sldIdLst>
    <p:sldId id="256" r:id="rId2"/>
    <p:sldId id="257" r:id="rId3"/>
    <p:sldId id="265" r:id="rId4"/>
    <p:sldId id="271" r:id="rId5"/>
    <p:sldId id="272" r:id="rId6"/>
    <p:sldId id="273" r:id="rId7"/>
    <p:sldId id="274" r:id="rId8"/>
    <p:sldId id="275" r:id="rId9"/>
    <p:sldId id="276" r:id="rId10"/>
    <p:sldId id="277" r:id="rId11"/>
    <p:sldId id="278" r:id="rId12"/>
    <p:sldId id="279" r:id="rId13"/>
    <p:sldId id="281" r:id="rId14"/>
    <p:sldId id="282" r:id="rId15"/>
    <p:sldId id="283" r:id="rId16"/>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34949"/>
    <a:srgbClr val="D9D9D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111" d="100"/>
          <a:sy n="111" d="100"/>
        </p:scale>
        <p:origin x="-1614" y="-78"/>
      </p:cViewPr>
      <p:guideLst>
        <p:guide orient="horz" pos="2160"/>
        <p:guide pos="2880"/>
      </p:guideLst>
    </p:cSldViewPr>
  </p:slideViewPr>
  <p:notesTextViewPr>
    <p:cViewPr>
      <p:scale>
        <a:sx n="1" d="1"/>
        <a:sy n="1" d="1"/>
      </p:scale>
      <p:origin x="0" y="0"/>
    </p:cViewPr>
  </p:notesTextViewPr>
  <p:sorterViewPr>
    <p:cViewPr>
      <p:scale>
        <a:sx n="66" d="100"/>
        <a:sy n="66" d="100"/>
      </p:scale>
      <p:origin x="0" y="0"/>
    </p:cViewPr>
  </p:sorterViewPr>
  <p:notesViewPr>
    <p:cSldViewPr snapToGrid="0" snapToObjects="1">
      <p:cViewPr varScale="1">
        <p:scale>
          <a:sx n="111" d="100"/>
          <a:sy n="111" d="100"/>
        </p:scale>
        <p:origin x="-4264"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dgm:spPr/>
      <dgm:t>
        <a:bodyPr/>
        <a:lstStyle/>
        <a:p>
          <a:r>
            <a:rPr lang="it-IT" dirty="0" smtClean="0"/>
            <a:t>Calendario</a:t>
          </a:r>
          <a:endParaRPr lang="it-IT"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smtClean="0"/>
            <a:t>Filtro</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64350D1-2C09-4FEF-A260-E459F1D4D5AA}">
      <dgm:prSet phldrT="[Testo]"/>
      <dgm:spPr/>
      <dgm:t>
        <a:bodyPr/>
        <a:lstStyle/>
        <a:p>
          <a:r>
            <a:rPr lang="it-IT" dirty="0" err="1" smtClean="0"/>
            <a:t>IVoce</a:t>
          </a:r>
          <a:endParaRPr lang="it-IT" dirty="0"/>
        </a:p>
      </dgm:t>
    </dgm:pt>
    <dgm:pt modelId="{488C8374-F9D3-4606-85C5-96420169BD6A}" type="parTrans" cxnId="{A01F1071-5093-40D3-A403-521CC066CE3A}">
      <dgm:prSet/>
      <dgm:spPr/>
      <dgm:t>
        <a:bodyPr/>
        <a:lstStyle/>
        <a:p>
          <a:endParaRPr lang="it-IT"/>
        </a:p>
      </dgm:t>
    </dgm:pt>
    <dgm:pt modelId="{281573FF-F1DF-4B24-BFC0-F01CD240452F}" type="sibTrans" cxnId="{A01F1071-5093-40D3-A403-521CC066CE3A}">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3"/>
      <dgm:spPr/>
      <dgm:t>
        <a:bodyPr/>
        <a:lstStyle/>
        <a:p>
          <a:endParaRPr lang="it-IT"/>
        </a:p>
      </dgm:t>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4">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 modelId="{B90FE951-D35E-48FA-B59A-5A23CDBB3D31}" type="pres">
      <dgm:prSet presAssocID="{488C8374-F9D3-4606-85C5-96420169BD6A}" presName="Name25" presStyleLbl="parChTrans1D1" presStyleIdx="2" presStyleCnt="3"/>
      <dgm:spPr/>
      <dgm:t>
        <a:bodyPr/>
        <a:lstStyle/>
        <a:p>
          <a:endParaRPr lang="it-IT"/>
        </a:p>
      </dgm:t>
    </dgm:pt>
    <dgm:pt modelId="{1ACF9DA0-31D5-4DD2-83CE-97F385BAFEA8}" type="pres">
      <dgm:prSet presAssocID="{564350D1-2C09-4FEF-A260-E459F1D4D5AA}" presName="node" presStyleCnt="0"/>
      <dgm:spPr/>
    </dgm:pt>
    <dgm:pt modelId="{78DFEBC8-8DAC-4068-86B3-7E900A69E4A3}" type="pres">
      <dgm:prSet presAssocID="{564350D1-2C09-4FEF-A260-E459F1D4D5AA}" presName="parentNode" presStyleLbl="node1" presStyleIdx="3" presStyleCnt="4">
        <dgm:presLayoutVars>
          <dgm:chMax val="1"/>
          <dgm:bulletEnabled val="1"/>
        </dgm:presLayoutVars>
      </dgm:prSet>
      <dgm:spPr/>
      <dgm:t>
        <a:bodyPr/>
        <a:lstStyle/>
        <a:p>
          <a:endParaRPr lang="it-IT"/>
        </a:p>
      </dgm:t>
    </dgm:pt>
    <dgm:pt modelId="{D69616AF-78B6-4E96-8EB8-57DA2291AE58}" type="pres">
      <dgm:prSet presAssocID="{564350D1-2C09-4FEF-A260-E459F1D4D5AA}" presName="childNode" presStyleLbl="revTx" presStyleIdx="0" presStyleCnt="0">
        <dgm:presLayoutVars>
          <dgm:bulletEnabled val="1"/>
        </dgm:presLayoutVars>
      </dgm:prSet>
      <dgm:spPr/>
    </dgm:pt>
  </dgm:ptLst>
  <dgm:cxnLst>
    <dgm:cxn modelId="{A01F1071-5093-40D3-A403-521CC066CE3A}" srcId="{00587388-1B9C-4F4D-AF3B-DE4940731CF1}" destId="{564350D1-2C09-4FEF-A260-E459F1D4D5AA}" srcOrd="2" destOrd="0" parTransId="{488C8374-F9D3-4606-85C5-96420169BD6A}" sibTransId="{281573FF-F1DF-4B24-BFC0-F01CD240452F}"/>
    <dgm:cxn modelId="{ECB857D0-45D4-4363-BF46-90F4F6B49026}" type="presOf" srcId="{0B957696-78BB-4F38-AC99-A9CE8FFEB03F}" destId="{A83C0ADF-F77F-4E51-8723-BF93B6ADFE7A}" srcOrd="0" destOrd="0" presId="urn:microsoft.com/office/officeart/2005/8/layout/radial2"/>
    <dgm:cxn modelId="{C66F80C6-278D-42FD-8DA1-8DE12E498D3C}" type="presOf" srcId="{564350D1-2C09-4FEF-A260-E459F1D4D5AA}" destId="{78DFEBC8-8DAC-4068-86B3-7E900A69E4A3}" srcOrd="0" destOrd="0" presId="urn:microsoft.com/office/officeart/2005/8/layout/radial2"/>
    <dgm:cxn modelId="{D56A6F5D-81C9-4B46-BF1B-53ED9B0DD54A}" type="presOf" srcId="{699D2136-0BC4-4A59-8555-2CE14BE1DD58}" destId="{18F6813D-CDF6-4A50-AE9A-2FEAD3875333}"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5539952B-F380-48CB-B636-8DAC6D5322C0}" type="presOf" srcId="{7B6D73F6-6ED8-408B-AC37-2C572D0F6AE2}" destId="{7468629F-94A3-4E5D-B3E9-F92EED8391A6}" srcOrd="0" destOrd="0" presId="urn:microsoft.com/office/officeart/2005/8/layout/radial2"/>
    <dgm:cxn modelId="{94FD37DE-D08A-4619-9956-AD6F7BA98BC0}" type="presOf" srcId="{00587388-1B9C-4F4D-AF3B-DE4940731CF1}" destId="{51131933-AB84-4B0C-AB79-29113B0DE479}" srcOrd="0" destOrd="0" presId="urn:microsoft.com/office/officeart/2005/8/layout/radial2"/>
    <dgm:cxn modelId="{68B1B3A5-745C-4803-9B4A-457DE192AE57}" srcId="{00587388-1B9C-4F4D-AF3B-DE4940731CF1}" destId="{7B6D73F6-6ED8-408B-AC37-2C572D0F6AE2}" srcOrd="1" destOrd="0" parTransId="{0B957696-78BB-4F38-AC99-A9CE8FFEB03F}" sibTransId="{A68E5DBB-B538-4DCF-AB8A-AF8A21E79CDC}"/>
    <dgm:cxn modelId="{BE5CAFF7-1F87-4041-9BF1-FD2DD98CEEBB}" type="presOf" srcId="{488C8374-F9D3-4606-85C5-96420169BD6A}" destId="{B90FE951-D35E-48FA-B59A-5A23CDBB3D31}" srcOrd="0" destOrd="0" presId="urn:microsoft.com/office/officeart/2005/8/layout/radial2"/>
    <dgm:cxn modelId="{365CE14F-3932-42C3-80EB-10F7606ACDDD}" type="presOf" srcId="{24A9F5B7-08A0-4306-B4E1-75EE258D07D2}" destId="{00DE954C-B2E7-4BE2-B832-50B87726031B}" srcOrd="0" destOrd="0" presId="urn:microsoft.com/office/officeart/2005/8/layout/radial2"/>
    <dgm:cxn modelId="{A1F4AA66-1990-40C2-A469-480C27AC70C9}" type="presParOf" srcId="{51131933-AB84-4B0C-AB79-29113B0DE479}" destId="{56F86AFD-E067-4199-89F0-54EE000807F4}" srcOrd="0" destOrd="0" presId="urn:microsoft.com/office/officeart/2005/8/layout/radial2"/>
    <dgm:cxn modelId="{E8429A1A-3342-4814-988E-6C65BAF3A23F}" type="presParOf" srcId="{56F86AFD-E067-4199-89F0-54EE000807F4}" destId="{173EE8A5-C432-4931-B0F1-3E414E07B36A}" srcOrd="0" destOrd="0" presId="urn:microsoft.com/office/officeart/2005/8/layout/radial2"/>
    <dgm:cxn modelId="{9F692A76-B89D-432D-9EFE-419115AA0381}" type="presParOf" srcId="{173EE8A5-C432-4931-B0F1-3E414E07B36A}" destId="{6DC8F5A2-B5FB-487B-A4BF-CF0F1D858DEE}" srcOrd="0" destOrd="0" presId="urn:microsoft.com/office/officeart/2005/8/layout/radial2"/>
    <dgm:cxn modelId="{6D6C7803-E292-4BC0-8BCC-288EC471CB07}" type="presParOf" srcId="{173EE8A5-C432-4931-B0F1-3E414E07B36A}" destId="{9E001A80-88BD-46AB-9E2A-9A8382086461}" srcOrd="1" destOrd="0" presId="urn:microsoft.com/office/officeart/2005/8/layout/radial2"/>
    <dgm:cxn modelId="{9B4A9EDB-1E89-4219-A7F3-067416C7FB3D}" type="presParOf" srcId="{56F86AFD-E067-4199-89F0-54EE000807F4}" destId="{18F6813D-CDF6-4A50-AE9A-2FEAD3875333}" srcOrd="1" destOrd="0" presId="urn:microsoft.com/office/officeart/2005/8/layout/radial2"/>
    <dgm:cxn modelId="{AFDFF038-1B74-4CD9-9312-9B9B1515847E}" type="presParOf" srcId="{56F86AFD-E067-4199-89F0-54EE000807F4}" destId="{3C53EBC2-5086-486A-94B5-216623E2F9B0}" srcOrd="2" destOrd="0" presId="urn:microsoft.com/office/officeart/2005/8/layout/radial2"/>
    <dgm:cxn modelId="{DF837A7C-8E68-4123-A3C6-F67EC2BE922F}" type="presParOf" srcId="{3C53EBC2-5086-486A-94B5-216623E2F9B0}" destId="{00DE954C-B2E7-4BE2-B832-50B87726031B}" srcOrd="0" destOrd="0" presId="urn:microsoft.com/office/officeart/2005/8/layout/radial2"/>
    <dgm:cxn modelId="{A75720E1-1CE8-4666-B0E8-6CE8051B937C}" type="presParOf" srcId="{3C53EBC2-5086-486A-94B5-216623E2F9B0}" destId="{C1332999-2813-4EF9-99F5-3AA98E0174FD}" srcOrd="1" destOrd="0" presId="urn:microsoft.com/office/officeart/2005/8/layout/radial2"/>
    <dgm:cxn modelId="{09332434-2B15-4C33-BEA2-FFB6F3184955}" type="presParOf" srcId="{56F86AFD-E067-4199-89F0-54EE000807F4}" destId="{A83C0ADF-F77F-4E51-8723-BF93B6ADFE7A}" srcOrd="3" destOrd="0" presId="urn:microsoft.com/office/officeart/2005/8/layout/radial2"/>
    <dgm:cxn modelId="{A8BA4F53-E11C-478F-B871-CF5BCE24AE56}" type="presParOf" srcId="{56F86AFD-E067-4199-89F0-54EE000807F4}" destId="{BC693DE9-2153-4064-BEBA-1725D76FC311}" srcOrd="4" destOrd="0" presId="urn:microsoft.com/office/officeart/2005/8/layout/radial2"/>
    <dgm:cxn modelId="{52244B2C-DF9A-40A8-A96B-DA57550B7BD2}" type="presParOf" srcId="{BC693DE9-2153-4064-BEBA-1725D76FC311}" destId="{7468629F-94A3-4E5D-B3E9-F92EED8391A6}" srcOrd="0" destOrd="0" presId="urn:microsoft.com/office/officeart/2005/8/layout/radial2"/>
    <dgm:cxn modelId="{AAEBF639-15A2-4249-BCA6-17B51D7B4525}" type="presParOf" srcId="{BC693DE9-2153-4064-BEBA-1725D76FC311}" destId="{EBA026AD-DC0F-4309-B6E8-8F6D09CAB4AA}" srcOrd="1" destOrd="0" presId="urn:microsoft.com/office/officeart/2005/8/layout/radial2"/>
    <dgm:cxn modelId="{617DFA7A-499B-4E4B-8EE0-2307858B5DA0}" type="presParOf" srcId="{56F86AFD-E067-4199-89F0-54EE000807F4}" destId="{B90FE951-D35E-48FA-B59A-5A23CDBB3D31}" srcOrd="5" destOrd="0" presId="urn:microsoft.com/office/officeart/2005/8/layout/radial2"/>
    <dgm:cxn modelId="{A6200B24-10BE-4A7A-BF7B-FC65172E5F3F}" type="presParOf" srcId="{56F86AFD-E067-4199-89F0-54EE000807F4}" destId="{1ACF9DA0-31D5-4DD2-83CE-97F385BAFEA8}" srcOrd="6" destOrd="0" presId="urn:microsoft.com/office/officeart/2005/8/layout/radial2"/>
    <dgm:cxn modelId="{9128ABB7-55FE-41A4-A1EC-2D3E83CB14FE}" type="presParOf" srcId="{1ACF9DA0-31D5-4DD2-83CE-97F385BAFEA8}" destId="{78DFEBC8-8DAC-4068-86B3-7E900A69E4A3}" srcOrd="0" destOrd="0" presId="urn:microsoft.com/office/officeart/2005/8/layout/radial2"/>
    <dgm:cxn modelId="{9BE3A5BA-DB03-4ACA-8F27-1F0FF5176A33}" type="presParOf" srcId="{1ACF9DA0-31D5-4DD2-83CE-97F385BAFEA8}" destId="{D69616AF-78B6-4E96-8EB8-57DA2291AE58}" srcOrd="1" destOrd="0" presId="urn:microsoft.com/office/officeart/2005/8/layout/radial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err="1" smtClean="0"/>
            <a:t>Main</a:t>
          </a:r>
          <a:r>
            <a:rPr lang="it-IT" sz="900" dirty="0" smtClean="0"/>
            <a:t> Form</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err="1" smtClean="0"/>
            <a:t>SearchEvent</a:t>
          </a:r>
          <a:r>
            <a:rPr lang="it-IT" dirty="0" smtClean="0"/>
            <a:t> Form</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3"/>
      <dgm:spPr/>
    </dgm:pt>
    <dgm:pt modelId="{9E001A80-88BD-46AB-9E2A-9A8382086461}" type="pres">
      <dgm:prSet presAssocID="{00587388-1B9C-4F4D-AF3B-DE4940731CF1}" presName="visible" presStyleLbl="node1" presStyleIdx="0" presStyleCnt="3"/>
      <dgm:spPr/>
    </dgm:pt>
    <dgm:pt modelId="{18F6813D-CDF6-4A50-AE9A-2FEAD3875333}" type="pres">
      <dgm:prSet presAssocID="{699D2136-0BC4-4A59-8555-2CE14BE1DD58}" presName="Name25" presStyleLbl="parChTrans1D1" presStyleIdx="0" presStyleCnt="2"/>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3">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2"/>
      <dgm:spPr/>
      <dgm:t>
        <a:bodyPr/>
        <a:lstStyle/>
        <a:p>
          <a:endParaRPr lang="it-IT"/>
        </a:p>
      </dgm:t>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3">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Lst>
  <dgm:cxnLst>
    <dgm:cxn modelId="{09291023-0A86-457E-A10E-23FD15727F14}" type="presOf" srcId="{24A9F5B7-08A0-4306-B4E1-75EE258D07D2}" destId="{00DE954C-B2E7-4BE2-B832-50B87726031B}" srcOrd="0" destOrd="0" presId="urn:microsoft.com/office/officeart/2005/8/layout/radial2"/>
    <dgm:cxn modelId="{CD59575C-3AB3-4B45-BA38-42D05744DE83}" type="presOf" srcId="{7B6D73F6-6ED8-408B-AC37-2C572D0F6AE2}" destId="{7468629F-94A3-4E5D-B3E9-F92EED8391A6}" srcOrd="0" destOrd="0" presId="urn:microsoft.com/office/officeart/2005/8/layout/radial2"/>
    <dgm:cxn modelId="{EB47A6B4-8E62-4ACC-8BD1-EF01F65D449D}" type="presOf" srcId="{0B957696-78BB-4F38-AC99-A9CE8FFEB03F}" destId="{A83C0ADF-F77F-4E51-8723-BF93B6ADFE7A}"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68B1B3A5-745C-4803-9B4A-457DE192AE57}" srcId="{00587388-1B9C-4F4D-AF3B-DE4940731CF1}" destId="{7B6D73F6-6ED8-408B-AC37-2C572D0F6AE2}" srcOrd="1" destOrd="0" parTransId="{0B957696-78BB-4F38-AC99-A9CE8FFEB03F}" sibTransId="{A68E5DBB-B538-4DCF-AB8A-AF8A21E79CDC}"/>
    <dgm:cxn modelId="{E8DBCC84-AC3A-41E7-82AD-A20E47B74DC4}" type="presOf" srcId="{699D2136-0BC4-4A59-8555-2CE14BE1DD58}" destId="{18F6813D-CDF6-4A50-AE9A-2FEAD3875333}" srcOrd="0" destOrd="0" presId="urn:microsoft.com/office/officeart/2005/8/layout/radial2"/>
    <dgm:cxn modelId="{7A110A6E-BF29-4019-96C3-012EC8829450}" type="presOf" srcId="{00587388-1B9C-4F4D-AF3B-DE4940731CF1}" destId="{51131933-AB84-4B0C-AB79-29113B0DE479}" srcOrd="0" destOrd="0" presId="urn:microsoft.com/office/officeart/2005/8/layout/radial2"/>
    <dgm:cxn modelId="{3B9B3E31-F845-45D9-80D1-CE9285FA97C5}" type="presParOf" srcId="{51131933-AB84-4B0C-AB79-29113B0DE479}" destId="{56F86AFD-E067-4199-89F0-54EE000807F4}" srcOrd="0" destOrd="0" presId="urn:microsoft.com/office/officeart/2005/8/layout/radial2"/>
    <dgm:cxn modelId="{C69932BA-EA89-401D-B5B3-86EFD0E83E72}" type="presParOf" srcId="{56F86AFD-E067-4199-89F0-54EE000807F4}" destId="{173EE8A5-C432-4931-B0F1-3E414E07B36A}" srcOrd="0" destOrd="0" presId="urn:microsoft.com/office/officeart/2005/8/layout/radial2"/>
    <dgm:cxn modelId="{B5E64F08-785B-42AE-A224-972E8D3FEA58}" type="presParOf" srcId="{173EE8A5-C432-4931-B0F1-3E414E07B36A}" destId="{6DC8F5A2-B5FB-487B-A4BF-CF0F1D858DEE}" srcOrd="0" destOrd="0" presId="urn:microsoft.com/office/officeart/2005/8/layout/radial2"/>
    <dgm:cxn modelId="{2D0F6B6B-7B77-45EE-8318-50F4F9C2EEC7}" type="presParOf" srcId="{173EE8A5-C432-4931-B0F1-3E414E07B36A}" destId="{9E001A80-88BD-46AB-9E2A-9A8382086461}" srcOrd="1" destOrd="0" presId="urn:microsoft.com/office/officeart/2005/8/layout/radial2"/>
    <dgm:cxn modelId="{946C16C2-EE56-492C-A54A-3E7DAB3547D1}" type="presParOf" srcId="{56F86AFD-E067-4199-89F0-54EE000807F4}" destId="{18F6813D-CDF6-4A50-AE9A-2FEAD3875333}" srcOrd="1" destOrd="0" presId="urn:microsoft.com/office/officeart/2005/8/layout/radial2"/>
    <dgm:cxn modelId="{7DA036D9-C05E-4DFE-ADDB-80EFD7B6BE6C}" type="presParOf" srcId="{56F86AFD-E067-4199-89F0-54EE000807F4}" destId="{3C53EBC2-5086-486A-94B5-216623E2F9B0}" srcOrd="2" destOrd="0" presId="urn:microsoft.com/office/officeart/2005/8/layout/radial2"/>
    <dgm:cxn modelId="{28FBF573-3B9B-4717-93C9-CAF98CA81D01}" type="presParOf" srcId="{3C53EBC2-5086-486A-94B5-216623E2F9B0}" destId="{00DE954C-B2E7-4BE2-B832-50B87726031B}" srcOrd="0" destOrd="0" presId="urn:microsoft.com/office/officeart/2005/8/layout/radial2"/>
    <dgm:cxn modelId="{F26D16DF-8AEB-4C33-BD16-0A53B9CA0962}" type="presParOf" srcId="{3C53EBC2-5086-486A-94B5-216623E2F9B0}" destId="{C1332999-2813-4EF9-99F5-3AA98E0174FD}" srcOrd="1" destOrd="0" presId="urn:microsoft.com/office/officeart/2005/8/layout/radial2"/>
    <dgm:cxn modelId="{7FC67D84-2615-48DF-8918-80DC8EA6A28D}" type="presParOf" srcId="{56F86AFD-E067-4199-89F0-54EE000807F4}" destId="{A83C0ADF-F77F-4E51-8723-BF93B6ADFE7A}" srcOrd="3" destOrd="0" presId="urn:microsoft.com/office/officeart/2005/8/layout/radial2"/>
    <dgm:cxn modelId="{89B8E02D-00AA-46F3-BF4D-9E3B0C084272}" type="presParOf" srcId="{56F86AFD-E067-4199-89F0-54EE000807F4}" destId="{BC693DE9-2153-4064-BEBA-1725D76FC311}" srcOrd="4" destOrd="0" presId="urn:microsoft.com/office/officeart/2005/8/layout/radial2"/>
    <dgm:cxn modelId="{400C2552-9A91-4F40-B87B-B5D9AF115AEF}" type="presParOf" srcId="{BC693DE9-2153-4064-BEBA-1725D76FC311}" destId="{7468629F-94A3-4E5D-B3E9-F92EED8391A6}" srcOrd="0" destOrd="0" presId="urn:microsoft.com/office/officeart/2005/8/layout/radial2"/>
    <dgm:cxn modelId="{11B45F80-C70F-4CB1-8B0D-B3DCE0A418D8}" type="presParOf" srcId="{BC693DE9-2153-4064-BEBA-1725D76FC311}" destId="{EBA026AD-DC0F-4309-B6E8-8F6D09CAB4AA}" srcOrd="1" destOrd="0" presId="urn:microsoft.com/office/officeart/2005/8/layout/radial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pPr>
            <a:lnSpc>
              <a:spcPct val="90000"/>
            </a:lnSpc>
            <a:spcAft>
              <a:spcPts val="0"/>
            </a:spcAft>
          </a:pPr>
          <a:r>
            <a:rPr lang="it-IT" sz="900" dirty="0" smtClean="0"/>
            <a:t>On</a:t>
          </a:r>
        </a:p>
        <a:p>
          <a:pPr>
            <a:lnSpc>
              <a:spcPct val="90000"/>
            </a:lnSpc>
            <a:spcAft>
              <a:spcPts val="0"/>
            </a:spcAft>
          </a:pPr>
          <a:r>
            <a:rPr lang="it-IT" sz="900" dirty="0" err="1" smtClean="0"/>
            <a:t>Calendars</a:t>
          </a:r>
          <a:endParaRPr lang="it-IT" sz="900" dirty="0" smtClean="0"/>
        </a:p>
        <a:p>
          <a:pPr>
            <a:lnSpc>
              <a:spcPct val="90000"/>
            </a:lnSpc>
            <a:spcAft>
              <a:spcPts val="0"/>
            </a:spcAft>
          </a:pPr>
          <a:r>
            <a:rPr lang="it-IT" sz="900" dirty="0" err="1" smtClean="0"/>
            <a:t>Changed</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0955C993-EC88-454D-803A-A0ACDE204B52}">
      <dgm:prSet phldrT="[Testo]" custT="1"/>
      <dgm:spPr/>
      <dgm:t>
        <a:bodyPr/>
        <a:lstStyle/>
        <a:p>
          <a:pPr>
            <a:spcAft>
              <a:spcPts val="0"/>
            </a:spcAft>
          </a:pPr>
          <a:r>
            <a:rPr lang="it-IT" sz="900" dirty="0" smtClean="0"/>
            <a:t>On</a:t>
          </a:r>
        </a:p>
        <a:p>
          <a:pPr>
            <a:spcAft>
              <a:spcPts val="0"/>
            </a:spcAft>
          </a:pPr>
          <a:r>
            <a:rPr lang="it-IT" sz="900" dirty="0" err="1" smtClean="0"/>
            <a:t>EventModels</a:t>
          </a:r>
          <a:endParaRPr lang="it-IT" sz="900" dirty="0" smtClean="0"/>
        </a:p>
        <a:p>
          <a:pPr>
            <a:spcAft>
              <a:spcPts val="0"/>
            </a:spcAft>
          </a:pPr>
          <a:r>
            <a:rPr lang="it-IT" sz="900" dirty="0" err="1" smtClean="0"/>
            <a:t>Changed</a:t>
          </a:r>
          <a:endParaRPr lang="it-IT" sz="900" dirty="0"/>
        </a:p>
      </dgm:t>
    </dgm:pt>
    <dgm:pt modelId="{0770FE8C-2744-40CA-BC45-892C4E7EF843}" type="parTrans" cxnId="{006A301F-600E-4548-B5DB-DDD5A855224F}">
      <dgm:prSet/>
      <dgm:spPr/>
      <dgm:t>
        <a:bodyPr/>
        <a:lstStyle/>
        <a:p>
          <a:endParaRPr lang="it-IT"/>
        </a:p>
      </dgm:t>
    </dgm:pt>
    <dgm:pt modelId="{762CB024-0DB9-403D-BCCD-51EC1002AA84}" type="sibTrans" cxnId="{006A301F-600E-4548-B5DB-DDD5A855224F}">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3"/>
      <dgm:spPr/>
    </dgm:pt>
    <dgm:pt modelId="{9E001A80-88BD-46AB-9E2A-9A8382086461}" type="pres">
      <dgm:prSet presAssocID="{00587388-1B9C-4F4D-AF3B-DE4940731CF1}" presName="visible" presStyleLbl="node1" presStyleIdx="0" presStyleCnt="3"/>
      <dgm:spPr/>
    </dgm:pt>
    <dgm:pt modelId="{18F6813D-CDF6-4A50-AE9A-2FEAD3875333}" type="pres">
      <dgm:prSet presAssocID="{699D2136-0BC4-4A59-8555-2CE14BE1DD58}" presName="Name25" presStyleLbl="parChTrans1D1" presStyleIdx="0" presStyleCnt="2"/>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3" custScaleX="103962" custScaleY="10396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6B98B017-4C58-4DEF-8A1A-DF74DBA31981}" type="pres">
      <dgm:prSet presAssocID="{0770FE8C-2744-40CA-BC45-892C4E7EF843}" presName="Name25" presStyleLbl="parChTrans1D1" presStyleIdx="1" presStyleCnt="2"/>
      <dgm:spPr/>
      <dgm:t>
        <a:bodyPr/>
        <a:lstStyle/>
        <a:p>
          <a:endParaRPr lang="it-IT"/>
        </a:p>
      </dgm:t>
    </dgm:pt>
    <dgm:pt modelId="{6AC0A385-A03B-4AEC-9435-3194FC246F6E}" type="pres">
      <dgm:prSet presAssocID="{0955C993-EC88-454D-803A-A0ACDE204B52}" presName="node" presStyleCnt="0"/>
      <dgm:spPr/>
    </dgm:pt>
    <dgm:pt modelId="{A125559B-249B-4D22-B9FA-2062188338E7}" type="pres">
      <dgm:prSet presAssocID="{0955C993-EC88-454D-803A-A0ACDE204B52}" presName="parentNode" presStyleLbl="node1" presStyleIdx="2" presStyleCnt="3" custScaleX="115123" custScaleY="115123">
        <dgm:presLayoutVars>
          <dgm:chMax val="1"/>
          <dgm:bulletEnabled val="1"/>
        </dgm:presLayoutVars>
      </dgm:prSet>
      <dgm:spPr/>
      <dgm:t>
        <a:bodyPr/>
        <a:lstStyle/>
        <a:p>
          <a:endParaRPr lang="it-IT"/>
        </a:p>
      </dgm:t>
    </dgm:pt>
    <dgm:pt modelId="{992A637B-9EF2-40C4-964F-7F7153D3B874}" type="pres">
      <dgm:prSet presAssocID="{0955C993-EC88-454D-803A-A0ACDE204B52}" presName="childNode" presStyleLbl="revTx" presStyleIdx="0" presStyleCnt="0">
        <dgm:presLayoutVars>
          <dgm:bulletEnabled val="1"/>
        </dgm:presLayoutVars>
      </dgm:prSet>
      <dgm:spPr/>
    </dgm:pt>
  </dgm:ptLst>
  <dgm:cxnLst>
    <dgm:cxn modelId="{010F3187-76AB-47E6-8C3E-8214837B412F}" type="presOf" srcId="{00587388-1B9C-4F4D-AF3B-DE4940731CF1}" destId="{51131933-AB84-4B0C-AB79-29113B0DE479}" srcOrd="0" destOrd="0" presId="urn:microsoft.com/office/officeart/2005/8/layout/radial2"/>
    <dgm:cxn modelId="{7737A5CF-F785-4FC5-89CC-EC6F43DA8D8A}" type="presOf" srcId="{24A9F5B7-08A0-4306-B4E1-75EE258D07D2}" destId="{00DE954C-B2E7-4BE2-B832-50B87726031B}" srcOrd="0" destOrd="0" presId="urn:microsoft.com/office/officeart/2005/8/layout/radial2"/>
    <dgm:cxn modelId="{006A301F-600E-4548-B5DB-DDD5A855224F}" srcId="{00587388-1B9C-4F4D-AF3B-DE4940731CF1}" destId="{0955C993-EC88-454D-803A-A0ACDE204B52}" srcOrd="1" destOrd="0" parTransId="{0770FE8C-2744-40CA-BC45-892C4E7EF843}" sibTransId="{762CB024-0DB9-403D-BCCD-51EC1002AA84}"/>
    <dgm:cxn modelId="{2FE2B6C5-E7CD-4DD5-9462-153CF6837C8C}" srcId="{00587388-1B9C-4F4D-AF3B-DE4940731CF1}" destId="{24A9F5B7-08A0-4306-B4E1-75EE258D07D2}" srcOrd="0" destOrd="0" parTransId="{699D2136-0BC4-4A59-8555-2CE14BE1DD58}" sibTransId="{F59220CB-74A4-4E61-AD1D-7A43E93DF4E5}"/>
    <dgm:cxn modelId="{FC824F31-F1B7-48DA-90E6-FF90ADB95D43}" type="presOf" srcId="{0955C993-EC88-454D-803A-A0ACDE204B52}" destId="{A125559B-249B-4D22-B9FA-2062188338E7}" srcOrd="0" destOrd="0" presId="urn:microsoft.com/office/officeart/2005/8/layout/radial2"/>
    <dgm:cxn modelId="{E9EA7EBC-2734-43CF-B554-60420ED66D7F}" type="presOf" srcId="{699D2136-0BC4-4A59-8555-2CE14BE1DD58}" destId="{18F6813D-CDF6-4A50-AE9A-2FEAD3875333}" srcOrd="0" destOrd="0" presId="urn:microsoft.com/office/officeart/2005/8/layout/radial2"/>
    <dgm:cxn modelId="{BC835EB0-6B25-4CD7-9551-B21DC08CC122}" type="presOf" srcId="{0770FE8C-2744-40CA-BC45-892C4E7EF843}" destId="{6B98B017-4C58-4DEF-8A1A-DF74DBA31981}" srcOrd="0" destOrd="0" presId="urn:microsoft.com/office/officeart/2005/8/layout/radial2"/>
    <dgm:cxn modelId="{57672FDE-96A6-47F5-AABC-A5F5D4422D08}" type="presParOf" srcId="{51131933-AB84-4B0C-AB79-29113B0DE479}" destId="{56F86AFD-E067-4199-89F0-54EE000807F4}" srcOrd="0" destOrd="0" presId="urn:microsoft.com/office/officeart/2005/8/layout/radial2"/>
    <dgm:cxn modelId="{CCBB44F8-9C87-4572-97A5-3F3CB0B89CD2}" type="presParOf" srcId="{56F86AFD-E067-4199-89F0-54EE000807F4}" destId="{173EE8A5-C432-4931-B0F1-3E414E07B36A}" srcOrd="0" destOrd="0" presId="urn:microsoft.com/office/officeart/2005/8/layout/radial2"/>
    <dgm:cxn modelId="{9AEDA582-98D4-489E-B720-9A0F741BA879}" type="presParOf" srcId="{173EE8A5-C432-4931-B0F1-3E414E07B36A}" destId="{6DC8F5A2-B5FB-487B-A4BF-CF0F1D858DEE}" srcOrd="0" destOrd="0" presId="urn:microsoft.com/office/officeart/2005/8/layout/radial2"/>
    <dgm:cxn modelId="{A59EB5EA-3D86-4AB7-8322-40E85D018A82}" type="presParOf" srcId="{173EE8A5-C432-4931-B0F1-3E414E07B36A}" destId="{9E001A80-88BD-46AB-9E2A-9A8382086461}" srcOrd="1" destOrd="0" presId="urn:microsoft.com/office/officeart/2005/8/layout/radial2"/>
    <dgm:cxn modelId="{84FD4FCD-B222-47CD-9889-E343EE310DE2}" type="presParOf" srcId="{56F86AFD-E067-4199-89F0-54EE000807F4}" destId="{18F6813D-CDF6-4A50-AE9A-2FEAD3875333}" srcOrd="1" destOrd="0" presId="urn:microsoft.com/office/officeart/2005/8/layout/radial2"/>
    <dgm:cxn modelId="{9AF92469-A7D8-4F20-AA01-2D49DF921D40}" type="presParOf" srcId="{56F86AFD-E067-4199-89F0-54EE000807F4}" destId="{3C53EBC2-5086-486A-94B5-216623E2F9B0}" srcOrd="2" destOrd="0" presId="urn:microsoft.com/office/officeart/2005/8/layout/radial2"/>
    <dgm:cxn modelId="{625EE99A-E8A0-4908-A3DB-47D2FA2A878C}" type="presParOf" srcId="{3C53EBC2-5086-486A-94B5-216623E2F9B0}" destId="{00DE954C-B2E7-4BE2-B832-50B87726031B}" srcOrd="0" destOrd="0" presId="urn:microsoft.com/office/officeart/2005/8/layout/radial2"/>
    <dgm:cxn modelId="{76A7568A-5A27-4EC6-B6B5-B2F03A3357BA}" type="presParOf" srcId="{3C53EBC2-5086-486A-94B5-216623E2F9B0}" destId="{C1332999-2813-4EF9-99F5-3AA98E0174FD}" srcOrd="1" destOrd="0" presId="urn:microsoft.com/office/officeart/2005/8/layout/radial2"/>
    <dgm:cxn modelId="{33392515-9612-44AF-B0BC-877A38F9F135}" type="presParOf" srcId="{56F86AFD-E067-4199-89F0-54EE000807F4}" destId="{6B98B017-4C58-4DEF-8A1A-DF74DBA31981}" srcOrd="3" destOrd="0" presId="urn:microsoft.com/office/officeart/2005/8/layout/radial2"/>
    <dgm:cxn modelId="{89654554-16C8-49D8-9E85-C42601E349B2}" type="presParOf" srcId="{56F86AFD-E067-4199-89F0-54EE000807F4}" destId="{6AC0A385-A03B-4AEC-9435-3194FC246F6E}" srcOrd="4" destOrd="0" presId="urn:microsoft.com/office/officeart/2005/8/layout/radial2"/>
    <dgm:cxn modelId="{6B39B80C-8349-426F-89A0-78996F880480}" type="presParOf" srcId="{6AC0A385-A03B-4AEC-9435-3194FC246F6E}" destId="{A125559B-249B-4D22-B9FA-2062188338E7}" srcOrd="0" destOrd="0" presId="urn:microsoft.com/office/officeart/2005/8/layout/radial2"/>
    <dgm:cxn modelId="{AB31128B-E551-41D1-8465-97475B9A7E30}" type="presParOf" srcId="{6AC0A385-A03B-4AEC-9435-3194FC246F6E}" destId="{992A637B-9EF2-40C4-964F-7F7153D3B874}" srcOrd="1" destOrd="0" presId="urn:microsoft.com/office/officeart/2005/8/layout/radial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err="1" smtClean="0"/>
            <a:t>CriterioDiFiltraggio</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40A5D79-F38E-4264-972A-639B67902B52}">
      <dgm:prSet phldrT="[Testo]" custT="1"/>
      <dgm:spPr/>
      <dgm:t>
        <a:bodyPr/>
        <a:lstStyle/>
        <a:p>
          <a:r>
            <a:rPr lang="it-IT" sz="900" dirty="0" smtClean="0"/>
            <a:t>Filtro</a:t>
          </a:r>
          <a:endParaRPr lang="it-IT" sz="900" dirty="0"/>
        </a:p>
      </dgm:t>
    </dgm:pt>
    <dgm:pt modelId="{0ACDFECE-FC54-43B0-89D4-7857E340C44C}" type="parTrans" cxnId="{026705F8-637A-4715-8A00-808BD05E4899}">
      <dgm:prSet/>
      <dgm:spPr/>
      <dgm:t>
        <a:bodyPr/>
        <a:lstStyle/>
        <a:p>
          <a:endParaRPr lang="it-IT"/>
        </a:p>
      </dgm:t>
    </dgm:pt>
    <dgm:pt modelId="{6D3AED5A-FA03-4B54-B81A-604D92FA0465}" type="sibTrans" cxnId="{026705F8-637A-4715-8A00-808BD05E4899}">
      <dgm:prSet/>
      <dgm:spPr/>
      <dgm:t>
        <a:bodyPr/>
        <a:lstStyle/>
        <a:p>
          <a:endParaRPr lang="it-IT"/>
        </a:p>
      </dgm:t>
    </dgm:pt>
    <dgm:pt modelId="{795118E5-D995-4293-9F47-B6D3A7F22739}">
      <dgm:prSet phldrT="[Testo]" custT="1"/>
      <dgm:spPr/>
      <dgm:t>
        <a:bodyPr/>
        <a:lstStyle/>
        <a:p>
          <a:r>
            <a:rPr lang="it-IT" sz="900" dirty="0" err="1" smtClean="0"/>
            <a:t>IFiltro</a:t>
          </a:r>
          <a:endParaRPr lang="it-IT" sz="900" dirty="0"/>
        </a:p>
      </dgm:t>
    </dgm:pt>
    <dgm:pt modelId="{EDC0E1CF-11DF-409C-8AA6-25C99F34ADC0}" type="parTrans" cxnId="{021D2990-44FB-4152-8C69-5518F4F2074E}">
      <dgm:prSet/>
      <dgm:spPr/>
      <dgm:t>
        <a:bodyPr/>
        <a:lstStyle/>
        <a:p>
          <a:endParaRPr lang="it-IT"/>
        </a:p>
      </dgm:t>
    </dgm:pt>
    <dgm:pt modelId="{FF93D56E-EDD2-483C-8AD7-B3E9A1EF3858}" type="sibTrans" cxnId="{021D2990-44FB-4152-8C69-5518F4F2074E}">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21556448-5FF7-44D7-B579-3CD4E495747E}" type="pres">
      <dgm:prSet presAssocID="{0ACDFECE-FC54-43B0-89D4-7857E340C44C}" presName="Name25" presStyleLbl="parChTrans1D1" presStyleIdx="1" presStyleCnt="3"/>
      <dgm:spPr/>
      <dgm:t>
        <a:bodyPr/>
        <a:lstStyle/>
        <a:p>
          <a:endParaRPr lang="it-IT"/>
        </a:p>
      </dgm:t>
    </dgm:pt>
    <dgm:pt modelId="{EDE5974A-8B8A-4DC7-8AA0-700E8FE426A4}" type="pres">
      <dgm:prSet presAssocID="{740A5D79-F38E-4264-972A-639B67902B52}" presName="node" presStyleCnt="0"/>
      <dgm:spPr/>
    </dgm:pt>
    <dgm:pt modelId="{4209AD56-0A3F-47D7-AD11-FE73F8A30B97}" type="pres">
      <dgm:prSet presAssocID="{740A5D79-F38E-4264-972A-639B67902B52}" presName="parentNode" presStyleLbl="node1" presStyleIdx="2" presStyleCnt="4">
        <dgm:presLayoutVars>
          <dgm:chMax val="1"/>
          <dgm:bulletEnabled val="1"/>
        </dgm:presLayoutVars>
      </dgm:prSet>
      <dgm:spPr/>
      <dgm:t>
        <a:bodyPr/>
        <a:lstStyle/>
        <a:p>
          <a:endParaRPr lang="it-IT"/>
        </a:p>
      </dgm:t>
    </dgm:pt>
    <dgm:pt modelId="{50AF7178-0C3C-465D-9D3A-F40230C19B73}" type="pres">
      <dgm:prSet presAssocID="{740A5D79-F38E-4264-972A-639B67902B52}" presName="childNode" presStyleLbl="revTx" presStyleIdx="0" presStyleCnt="0">
        <dgm:presLayoutVars>
          <dgm:bulletEnabled val="1"/>
        </dgm:presLayoutVars>
      </dgm:prSet>
      <dgm:spPr/>
    </dgm:pt>
    <dgm:pt modelId="{8AB25C12-ABDF-4410-9A8C-36BFFCED15C2}" type="pres">
      <dgm:prSet presAssocID="{EDC0E1CF-11DF-409C-8AA6-25C99F34ADC0}" presName="Name25" presStyleLbl="parChTrans1D1" presStyleIdx="2" presStyleCnt="3"/>
      <dgm:spPr/>
      <dgm:t>
        <a:bodyPr/>
        <a:lstStyle/>
        <a:p>
          <a:endParaRPr lang="it-IT"/>
        </a:p>
      </dgm:t>
    </dgm:pt>
    <dgm:pt modelId="{D946CEE5-E4E1-4440-85DF-EE0DB25293D5}" type="pres">
      <dgm:prSet presAssocID="{795118E5-D995-4293-9F47-B6D3A7F22739}" presName="node" presStyleCnt="0"/>
      <dgm:spPr/>
    </dgm:pt>
    <dgm:pt modelId="{34AA1CBD-5E06-437A-A61C-7670E1C379F6}" type="pres">
      <dgm:prSet presAssocID="{795118E5-D995-4293-9F47-B6D3A7F22739}" presName="parentNode" presStyleLbl="node1" presStyleIdx="3" presStyleCnt="4">
        <dgm:presLayoutVars>
          <dgm:chMax val="1"/>
          <dgm:bulletEnabled val="1"/>
        </dgm:presLayoutVars>
      </dgm:prSet>
      <dgm:spPr/>
      <dgm:t>
        <a:bodyPr/>
        <a:lstStyle/>
        <a:p>
          <a:endParaRPr lang="it-IT"/>
        </a:p>
      </dgm:t>
    </dgm:pt>
    <dgm:pt modelId="{983DB891-8107-4248-86DA-C2EAA95AABC0}" type="pres">
      <dgm:prSet presAssocID="{795118E5-D995-4293-9F47-B6D3A7F22739}" presName="childNode" presStyleLbl="revTx" presStyleIdx="0" presStyleCnt="0">
        <dgm:presLayoutVars>
          <dgm:bulletEnabled val="1"/>
        </dgm:presLayoutVars>
      </dgm:prSet>
      <dgm:spPr/>
    </dgm:pt>
  </dgm:ptLst>
  <dgm:cxnLst>
    <dgm:cxn modelId="{22E98760-5444-4089-9F0F-7655928B9F6A}" type="presOf" srcId="{699D2136-0BC4-4A59-8555-2CE14BE1DD58}" destId="{18F6813D-CDF6-4A50-AE9A-2FEAD3875333}" srcOrd="0" destOrd="0" presId="urn:microsoft.com/office/officeart/2005/8/layout/radial2"/>
    <dgm:cxn modelId="{68EDDEE9-BA79-4123-BBC2-A395F586DD30}" type="presOf" srcId="{0ACDFECE-FC54-43B0-89D4-7857E340C44C}" destId="{21556448-5FF7-44D7-B579-3CD4E495747E}" srcOrd="0" destOrd="0" presId="urn:microsoft.com/office/officeart/2005/8/layout/radial2"/>
    <dgm:cxn modelId="{021D2990-44FB-4152-8C69-5518F4F2074E}" srcId="{00587388-1B9C-4F4D-AF3B-DE4940731CF1}" destId="{795118E5-D995-4293-9F47-B6D3A7F22739}" srcOrd="2" destOrd="0" parTransId="{EDC0E1CF-11DF-409C-8AA6-25C99F34ADC0}" sibTransId="{FF93D56E-EDD2-483C-8AD7-B3E9A1EF3858}"/>
    <dgm:cxn modelId="{EFEF40BF-D87D-4AB3-ACCF-17FEFA769749}" type="presOf" srcId="{EDC0E1CF-11DF-409C-8AA6-25C99F34ADC0}" destId="{8AB25C12-ABDF-4410-9A8C-36BFFCED15C2}"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026705F8-637A-4715-8A00-808BD05E4899}" srcId="{00587388-1B9C-4F4D-AF3B-DE4940731CF1}" destId="{740A5D79-F38E-4264-972A-639B67902B52}" srcOrd="1" destOrd="0" parTransId="{0ACDFECE-FC54-43B0-89D4-7857E340C44C}" sibTransId="{6D3AED5A-FA03-4B54-B81A-604D92FA0465}"/>
    <dgm:cxn modelId="{BB21BE91-4E6E-4226-A170-103C7FCB3EE4}" type="presOf" srcId="{00587388-1B9C-4F4D-AF3B-DE4940731CF1}" destId="{51131933-AB84-4B0C-AB79-29113B0DE479}" srcOrd="0" destOrd="0" presId="urn:microsoft.com/office/officeart/2005/8/layout/radial2"/>
    <dgm:cxn modelId="{3E539400-D354-4DBB-B822-D7CB86FB7441}" type="presOf" srcId="{740A5D79-F38E-4264-972A-639B67902B52}" destId="{4209AD56-0A3F-47D7-AD11-FE73F8A30B97}" srcOrd="0" destOrd="0" presId="urn:microsoft.com/office/officeart/2005/8/layout/radial2"/>
    <dgm:cxn modelId="{E241413F-9C93-4325-99EA-91E6FD25E3B8}" type="presOf" srcId="{795118E5-D995-4293-9F47-B6D3A7F22739}" destId="{34AA1CBD-5E06-437A-A61C-7670E1C379F6}" srcOrd="0" destOrd="0" presId="urn:microsoft.com/office/officeart/2005/8/layout/radial2"/>
    <dgm:cxn modelId="{F5D44629-814D-4E44-828E-F5D84D3977FF}" type="presOf" srcId="{24A9F5B7-08A0-4306-B4E1-75EE258D07D2}" destId="{00DE954C-B2E7-4BE2-B832-50B87726031B}" srcOrd="0" destOrd="0" presId="urn:microsoft.com/office/officeart/2005/8/layout/radial2"/>
    <dgm:cxn modelId="{EF01EA18-7FF4-4B86-89C5-910FF6260599}" type="presParOf" srcId="{51131933-AB84-4B0C-AB79-29113B0DE479}" destId="{56F86AFD-E067-4199-89F0-54EE000807F4}" srcOrd="0" destOrd="0" presId="urn:microsoft.com/office/officeart/2005/8/layout/radial2"/>
    <dgm:cxn modelId="{C3C5B692-0C77-42AB-BEC6-28F049168EAB}" type="presParOf" srcId="{56F86AFD-E067-4199-89F0-54EE000807F4}" destId="{173EE8A5-C432-4931-B0F1-3E414E07B36A}" srcOrd="0" destOrd="0" presId="urn:microsoft.com/office/officeart/2005/8/layout/radial2"/>
    <dgm:cxn modelId="{B5D53453-3333-4FC8-AA65-0E33451DA9B8}" type="presParOf" srcId="{173EE8A5-C432-4931-B0F1-3E414E07B36A}" destId="{6DC8F5A2-B5FB-487B-A4BF-CF0F1D858DEE}" srcOrd="0" destOrd="0" presId="urn:microsoft.com/office/officeart/2005/8/layout/radial2"/>
    <dgm:cxn modelId="{5F69C9DC-AE4B-4BFB-B7F9-E777B05ECDD6}" type="presParOf" srcId="{173EE8A5-C432-4931-B0F1-3E414E07B36A}" destId="{9E001A80-88BD-46AB-9E2A-9A8382086461}" srcOrd="1" destOrd="0" presId="urn:microsoft.com/office/officeart/2005/8/layout/radial2"/>
    <dgm:cxn modelId="{D87011A2-7FF7-440E-ACAB-138CB563E7B5}" type="presParOf" srcId="{56F86AFD-E067-4199-89F0-54EE000807F4}" destId="{18F6813D-CDF6-4A50-AE9A-2FEAD3875333}" srcOrd="1" destOrd="0" presId="urn:microsoft.com/office/officeart/2005/8/layout/radial2"/>
    <dgm:cxn modelId="{80A9F1F9-7384-4B31-92F9-14386697C428}" type="presParOf" srcId="{56F86AFD-E067-4199-89F0-54EE000807F4}" destId="{3C53EBC2-5086-486A-94B5-216623E2F9B0}" srcOrd="2" destOrd="0" presId="urn:microsoft.com/office/officeart/2005/8/layout/radial2"/>
    <dgm:cxn modelId="{B5B1A090-6431-46CA-8F64-0E6B096D2C34}" type="presParOf" srcId="{3C53EBC2-5086-486A-94B5-216623E2F9B0}" destId="{00DE954C-B2E7-4BE2-B832-50B87726031B}" srcOrd="0" destOrd="0" presId="urn:microsoft.com/office/officeart/2005/8/layout/radial2"/>
    <dgm:cxn modelId="{54AF917E-876F-4CC4-82D7-570C9602191D}" type="presParOf" srcId="{3C53EBC2-5086-486A-94B5-216623E2F9B0}" destId="{C1332999-2813-4EF9-99F5-3AA98E0174FD}" srcOrd="1" destOrd="0" presId="urn:microsoft.com/office/officeart/2005/8/layout/radial2"/>
    <dgm:cxn modelId="{9CDDE889-CADC-4CA7-A535-DD77A5B9329F}" type="presParOf" srcId="{56F86AFD-E067-4199-89F0-54EE000807F4}" destId="{21556448-5FF7-44D7-B579-3CD4E495747E}" srcOrd="3" destOrd="0" presId="urn:microsoft.com/office/officeart/2005/8/layout/radial2"/>
    <dgm:cxn modelId="{2459C8A3-4871-480D-B16C-2373E9AA9F8C}" type="presParOf" srcId="{56F86AFD-E067-4199-89F0-54EE000807F4}" destId="{EDE5974A-8B8A-4DC7-8AA0-700E8FE426A4}" srcOrd="4" destOrd="0" presId="urn:microsoft.com/office/officeart/2005/8/layout/radial2"/>
    <dgm:cxn modelId="{7DC792AE-7A55-4484-B742-DA66718E290D}" type="presParOf" srcId="{EDE5974A-8B8A-4DC7-8AA0-700E8FE426A4}" destId="{4209AD56-0A3F-47D7-AD11-FE73F8A30B97}" srcOrd="0" destOrd="0" presId="urn:microsoft.com/office/officeart/2005/8/layout/radial2"/>
    <dgm:cxn modelId="{99609401-4B25-487A-846C-E8B7B2B34668}" type="presParOf" srcId="{EDE5974A-8B8A-4DC7-8AA0-700E8FE426A4}" destId="{50AF7178-0C3C-465D-9D3A-F40230C19B73}" srcOrd="1" destOrd="0" presId="urn:microsoft.com/office/officeart/2005/8/layout/radial2"/>
    <dgm:cxn modelId="{6AEEB557-DD1D-45EF-9769-11980EBBE091}" type="presParOf" srcId="{56F86AFD-E067-4199-89F0-54EE000807F4}" destId="{8AB25C12-ABDF-4410-9A8C-36BFFCED15C2}" srcOrd="5" destOrd="0" presId="urn:microsoft.com/office/officeart/2005/8/layout/radial2"/>
    <dgm:cxn modelId="{9DE24876-B934-4B17-AB97-E1D3C6D7D34C}" type="presParOf" srcId="{56F86AFD-E067-4199-89F0-54EE000807F4}" destId="{D946CEE5-E4E1-4440-85DF-EE0DB25293D5}" srcOrd="6" destOrd="0" presId="urn:microsoft.com/office/officeart/2005/8/layout/radial2"/>
    <dgm:cxn modelId="{8E1350A4-0321-48BF-8C83-3B00BF1808B0}" type="presParOf" srcId="{D946CEE5-E4E1-4440-85DF-EE0DB25293D5}" destId="{34AA1CBD-5E06-437A-A61C-7670E1C379F6}" srcOrd="0" destOrd="0" presId="urn:microsoft.com/office/officeart/2005/8/layout/radial2"/>
    <dgm:cxn modelId="{73F467B4-3F70-442E-886C-5F1F1A06DA5B}" type="presParOf" srcId="{D946CEE5-E4E1-4440-85DF-EE0DB25293D5}" destId="{983DB891-8107-4248-86DA-C2EAA95AABC0}" srcOrd="1" destOrd="0" presId="urn:microsoft.com/office/officeart/2005/8/layout/radial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1100" dirty="0" smtClean="0"/>
            <a:t>Filtro</a:t>
          </a:r>
          <a:endParaRPr lang="it-IT" sz="11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9615DDBE-D10D-434F-A171-FA83CD9D1181}">
      <dgm:prSet phldrT="[Testo]" custT="1"/>
      <dgm:spPr/>
      <dgm:t>
        <a:bodyPr/>
        <a:lstStyle/>
        <a:p>
          <a:r>
            <a:rPr lang="it-IT" sz="900" dirty="0" smtClean="0"/>
            <a:t>Filtro Calendario</a:t>
          </a:r>
          <a:endParaRPr lang="it-IT" sz="900" dirty="0"/>
        </a:p>
      </dgm:t>
    </dgm:pt>
    <dgm:pt modelId="{DAA8E758-927E-4F22-9CC3-C0F75136BA0E}" type="parTrans" cxnId="{3221CDB4-234B-42B1-A07D-C64416AF0A55}">
      <dgm:prSet/>
      <dgm:spPr/>
      <dgm:t>
        <a:bodyPr/>
        <a:lstStyle/>
        <a:p>
          <a:endParaRPr lang="it-IT"/>
        </a:p>
      </dgm:t>
    </dgm:pt>
    <dgm:pt modelId="{D281F79E-8087-4CF5-94A8-485A9CD701F3}" type="sibTrans" cxnId="{3221CDB4-234B-42B1-A07D-C64416AF0A55}">
      <dgm:prSet/>
      <dgm:spPr/>
      <dgm:t>
        <a:bodyPr/>
        <a:lstStyle/>
        <a:p>
          <a:endParaRPr lang="it-IT"/>
        </a:p>
      </dgm:t>
    </dgm:pt>
    <dgm:pt modelId="{DBC0DE3E-16D8-4492-B986-446789CF063E}">
      <dgm:prSet phldrT="[Testo]" custT="1"/>
      <dgm:spPr/>
      <dgm:t>
        <a:bodyPr/>
        <a:lstStyle/>
        <a:p>
          <a:r>
            <a:rPr lang="it-IT" sz="900" dirty="0" smtClean="0"/>
            <a:t>Filtro Temporale</a:t>
          </a:r>
          <a:endParaRPr lang="it-IT" sz="900" dirty="0"/>
        </a:p>
      </dgm:t>
    </dgm:pt>
    <dgm:pt modelId="{A349B96A-035B-476F-8693-71353B9ECDE7}" type="parTrans" cxnId="{6B5DB4DB-2E15-4392-B453-4827E389A750}">
      <dgm:prSet/>
      <dgm:spPr/>
      <dgm:t>
        <a:bodyPr/>
        <a:lstStyle/>
        <a:p>
          <a:endParaRPr lang="it-IT"/>
        </a:p>
      </dgm:t>
    </dgm:pt>
    <dgm:pt modelId="{DD6DF4BA-2460-415C-91C8-C34E420F5A6B}" type="sibTrans" cxnId="{6B5DB4DB-2E15-4392-B453-4827E389A750}">
      <dgm:prSet/>
      <dgm:spPr/>
      <dgm:t>
        <a:bodyPr/>
        <a:lstStyle/>
        <a:p>
          <a:endParaRPr lang="it-IT"/>
        </a:p>
      </dgm:t>
    </dgm:pt>
    <dgm:pt modelId="{DC80374F-41A0-4B00-ACCC-F1B405DC587C}">
      <dgm:prSet phldrT="[Testo]" custT="1"/>
      <dgm:spPr/>
      <dgm:t>
        <a:bodyPr/>
        <a:lstStyle/>
        <a:p>
          <a:r>
            <a:rPr lang="it-IT" sz="900" dirty="0" smtClean="0"/>
            <a:t>Filtro Ricerca</a:t>
          </a:r>
          <a:endParaRPr lang="it-IT" sz="900" dirty="0"/>
        </a:p>
      </dgm:t>
    </dgm:pt>
    <dgm:pt modelId="{177F6FED-5419-408F-B5F1-800B35BB90F7}" type="parTrans" cxnId="{23090B88-9910-445B-AC03-8ED02B812BCE}">
      <dgm:prSet/>
      <dgm:spPr/>
      <dgm:t>
        <a:bodyPr/>
        <a:lstStyle/>
        <a:p>
          <a:endParaRPr lang="it-IT"/>
        </a:p>
      </dgm:t>
    </dgm:pt>
    <dgm:pt modelId="{112DBF22-0203-4574-9697-8CF849117A7D}" type="sibTrans" cxnId="{23090B88-9910-445B-AC03-8ED02B812BCE}">
      <dgm:prSet/>
      <dgm:spPr/>
      <dgm:t>
        <a:bodyPr/>
        <a:lstStyle/>
        <a:p>
          <a:endParaRPr lang="it-IT"/>
        </a:p>
      </dgm:t>
    </dgm:pt>
    <dgm:pt modelId="{8D75B57D-C388-4426-BB53-CD9FE76F5BEF}">
      <dgm:prSet phldrT="[Testo]" custT="1"/>
      <dgm:spPr/>
      <dgm:t>
        <a:bodyPr/>
        <a:lstStyle/>
        <a:p>
          <a:r>
            <a:rPr lang="it-IT" sz="900" dirty="0" smtClean="0"/>
            <a:t>Filtro Modello</a:t>
          </a:r>
          <a:endParaRPr lang="it-IT" sz="900" dirty="0"/>
        </a:p>
      </dgm:t>
    </dgm:pt>
    <dgm:pt modelId="{F75949E0-1ABF-46D5-97F3-D179A4F63B92}" type="parTrans" cxnId="{5DAA59BD-C302-47BF-80AD-AA46A4CE8298}">
      <dgm:prSet/>
      <dgm:spPr/>
      <dgm:t>
        <a:bodyPr/>
        <a:lstStyle/>
        <a:p>
          <a:endParaRPr lang="it-IT"/>
        </a:p>
      </dgm:t>
    </dgm:pt>
    <dgm:pt modelId="{30B74252-6D0A-48A5-8FF9-C368D6697B41}" type="sibTrans" cxnId="{5DAA59BD-C302-47BF-80AD-AA46A4CE8298}">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2"/>
      <dgm:spPr/>
    </dgm:pt>
    <dgm:pt modelId="{9E001A80-88BD-46AB-9E2A-9A8382086461}" type="pres">
      <dgm:prSet presAssocID="{00587388-1B9C-4F4D-AF3B-DE4940731CF1}" presName="visible" presStyleLbl="node1" presStyleIdx="0" presStyleCnt="2"/>
      <dgm:spPr/>
    </dgm:pt>
    <dgm:pt modelId="{18F6813D-CDF6-4A50-AE9A-2FEAD3875333}" type="pres">
      <dgm:prSet presAssocID="{699D2136-0BC4-4A59-8555-2CE14BE1DD58}" presName="Name25" presStyleLbl="parChTrans1D1" presStyleIdx="0" presStyleCnt="1"/>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1">
        <dgm:presLayoutVars>
          <dgm:bulletEnabled val="1"/>
        </dgm:presLayoutVars>
      </dgm:prSet>
      <dgm:spPr/>
      <dgm:t>
        <a:bodyPr/>
        <a:lstStyle/>
        <a:p>
          <a:endParaRPr lang="it-IT"/>
        </a:p>
      </dgm:t>
    </dgm:pt>
  </dgm:ptLst>
  <dgm:cxnLst>
    <dgm:cxn modelId="{2677473C-F06D-4BC1-B285-EF9005F392C6}" type="presOf" srcId="{24A9F5B7-08A0-4306-B4E1-75EE258D07D2}" destId="{00DE954C-B2E7-4BE2-B832-50B87726031B}" srcOrd="0" destOrd="0" presId="urn:microsoft.com/office/officeart/2005/8/layout/radial2"/>
    <dgm:cxn modelId="{5DDEC886-122D-4324-9CDA-56F9A1DF8A1D}" type="presOf" srcId="{DBC0DE3E-16D8-4492-B986-446789CF063E}" destId="{C1332999-2813-4EF9-99F5-3AA98E0174FD}" srcOrd="0" destOrd="1" presId="urn:microsoft.com/office/officeart/2005/8/layout/radial2"/>
    <dgm:cxn modelId="{78C21367-9717-4115-88BE-6737D96BACFF}" type="presOf" srcId="{DC80374F-41A0-4B00-ACCC-F1B405DC587C}" destId="{C1332999-2813-4EF9-99F5-3AA98E0174FD}" srcOrd="0" destOrd="2" presId="urn:microsoft.com/office/officeart/2005/8/layout/radial2"/>
    <dgm:cxn modelId="{4A94C368-D2E3-4ACB-809A-F2B89BDF340F}" type="presOf" srcId="{9615DDBE-D10D-434F-A171-FA83CD9D1181}" destId="{C1332999-2813-4EF9-99F5-3AA98E0174FD}"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3221CDB4-234B-42B1-A07D-C64416AF0A55}" srcId="{24A9F5B7-08A0-4306-B4E1-75EE258D07D2}" destId="{9615DDBE-D10D-434F-A171-FA83CD9D1181}" srcOrd="0" destOrd="0" parTransId="{DAA8E758-927E-4F22-9CC3-C0F75136BA0E}" sibTransId="{D281F79E-8087-4CF5-94A8-485A9CD701F3}"/>
    <dgm:cxn modelId="{6B5DB4DB-2E15-4392-B453-4827E389A750}" srcId="{24A9F5B7-08A0-4306-B4E1-75EE258D07D2}" destId="{DBC0DE3E-16D8-4492-B986-446789CF063E}" srcOrd="1" destOrd="0" parTransId="{A349B96A-035B-476F-8693-71353B9ECDE7}" sibTransId="{DD6DF4BA-2460-415C-91C8-C34E420F5A6B}"/>
    <dgm:cxn modelId="{5DAA59BD-C302-47BF-80AD-AA46A4CE8298}" srcId="{24A9F5B7-08A0-4306-B4E1-75EE258D07D2}" destId="{8D75B57D-C388-4426-BB53-CD9FE76F5BEF}" srcOrd="3" destOrd="0" parTransId="{F75949E0-1ABF-46D5-97F3-D179A4F63B92}" sibTransId="{30B74252-6D0A-48A5-8FF9-C368D6697B41}"/>
    <dgm:cxn modelId="{7C351703-97CA-42AE-82E0-21A8BB875E47}" type="presOf" srcId="{699D2136-0BC4-4A59-8555-2CE14BE1DD58}" destId="{18F6813D-CDF6-4A50-AE9A-2FEAD3875333}" srcOrd="0" destOrd="0" presId="urn:microsoft.com/office/officeart/2005/8/layout/radial2"/>
    <dgm:cxn modelId="{F2DD9CC8-495B-48A4-8175-B19D1E451DAD}" type="presOf" srcId="{00587388-1B9C-4F4D-AF3B-DE4940731CF1}" destId="{51131933-AB84-4B0C-AB79-29113B0DE479}" srcOrd="0" destOrd="0" presId="urn:microsoft.com/office/officeart/2005/8/layout/radial2"/>
    <dgm:cxn modelId="{6E05C22A-5ADF-4941-A7E0-9C638EB35DDC}" type="presOf" srcId="{8D75B57D-C388-4426-BB53-CD9FE76F5BEF}" destId="{C1332999-2813-4EF9-99F5-3AA98E0174FD}" srcOrd="0" destOrd="3" presId="urn:microsoft.com/office/officeart/2005/8/layout/radial2"/>
    <dgm:cxn modelId="{23090B88-9910-445B-AC03-8ED02B812BCE}" srcId="{24A9F5B7-08A0-4306-B4E1-75EE258D07D2}" destId="{DC80374F-41A0-4B00-ACCC-F1B405DC587C}" srcOrd="2" destOrd="0" parTransId="{177F6FED-5419-408F-B5F1-800B35BB90F7}" sibTransId="{112DBF22-0203-4574-9697-8CF849117A7D}"/>
    <dgm:cxn modelId="{3573B9DE-89C4-4F2A-B8FA-85E3457011F3}" type="presParOf" srcId="{51131933-AB84-4B0C-AB79-29113B0DE479}" destId="{56F86AFD-E067-4199-89F0-54EE000807F4}" srcOrd="0" destOrd="0" presId="urn:microsoft.com/office/officeart/2005/8/layout/radial2"/>
    <dgm:cxn modelId="{D3AFDA08-55CE-4200-88BA-5E92B62915B2}" type="presParOf" srcId="{56F86AFD-E067-4199-89F0-54EE000807F4}" destId="{173EE8A5-C432-4931-B0F1-3E414E07B36A}" srcOrd="0" destOrd="0" presId="urn:microsoft.com/office/officeart/2005/8/layout/radial2"/>
    <dgm:cxn modelId="{2D89A0AC-CC2F-4EA7-B641-B578670E74B3}" type="presParOf" srcId="{173EE8A5-C432-4931-B0F1-3E414E07B36A}" destId="{6DC8F5A2-B5FB-487B-A4BF-CF0F1D858DEE}" srcOrd="0" destOrd="0" presId="urn:microsoft.com/office/officeart/2005/8/layout/radial2"/>
    <dgm:cxn modelId="{994AF323-7950-429C-B084-DC5DD856BDBC}" type="presParOf" srcId="{173EE8A5-C432-4931-B0F1-3E414E07B36A}" destId="{9E001A80-88BD-46AB-9E2A-9A8382086461}" srcOrd="1" destOrd="0" presId="urn:microsoft.com/office/officeart/2005/8/layout/radial2"/>
    <dgm:cxn modelId="{71531287-9E01-4E1B-9B89-21DC092E0C3E}" type="presParOf" srcId="{56F86AFD-E067-4199-89F0-54EE000807F4}" destId="{18F6813D-CDF6-4A50-AE9A-2FEAD3875333}" srcOrd="1" destOrd="0" presId="urn:microsoft.com/office/officeart/2005/8/layout/radial2"/>
    <dgm:cxn modelId="{5FEDB26C-7EB0-417F-99E5-284122C8F091}" type="presParOf" srcId="{56F86AFD-E067-4199-89F0-54EE000807F4}" destId="{3C53EBC2-5086-486A-94B5-216623E2F9B0}" srcOrd="2" destOrd="0" presId="urn:microsoft.com/office/officeart/2005/8/layout/radial2"/>
    <dgm:cxn modelId="{044619E9-58D1-4BC6-A18E-55E0D25A8C7E}" type="presParOf" srcId="{3C53EBC2-5086-486A-94B5-216623E2F9B0}" destId="{00DE954C-B2E7-4BE2-B832-50B87726031B}" srcOrd="0" destOrd="0" presId="urn:microsoft.com/office/officeart/2005/8/layout/radial2"/>
    <dgm:cxn modelId="{049BF647-A7E8-4153-AB1E-1DF2E5FAB7A6}" type="presParOf" srcId="{3C53EBC2-5086-486A-94B5-216623E2F9B0}" destId="{C1332999-2813-4EF9-99F5-3AA98E0174FD}" srcOrd="1" destOrd="0" presId="urn:microsoft.com/office/officeart/2005/8/layout/radial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dgm:spPr/>
      <dgm:t>
        <a:bodyPr/>
        <a:lstStyle/>
        <a:p>
          <a:r>
            <a:rPr lang="it-IT" dirty="0" smtClean="0"/>
            <a:t>Calendario</a:t>
          </a:r>
          <a:endParaRPr lang="it-IT"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smtClean="0"/>
            <a:t>Filtro</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64350D1-2C09-4FEF-A260-E459F1D4D5AA}">
      <dgm:prSet phldrT="[Testo]"/>
      <dgm:spPr/>
      <dgm:t>
        <a:bodyPr/>
        <a:lstStyle/>
        <a:p>
          <a:r>
            <a:rPr lang="it-IT" dirty="0" err="1" smtClean="0"/>
            <a:t>IVoce</a:t>
          </a:r>
          <a:endParaRPr lang="it-IT" dirty="0"/>
        </a:p>
      </dgm:t>
    </dgm:pt>
    <dgm:pt modelId="{488C8374-F9D3-4606-85C5-96420169BD6A}" type="parTrans" cxnId="{A01F1071-5093-40D3-A403-521CC066CE3A}">
      <dgm:prSet/>
      <dgm:spPr/>
      <dgm:t>
        <a:bodyPr/>
        <a:lstStyle/>
        <a:p>
          <a:endParaRPr lang="it-IT"/>
        </a:p>
      </dgm:t>
    </dgm:pt>
    <dgm:pt modelId="{281573FF-F1DF-4B24-BFC0-F01CD240452F}" type="sibTrans" cxnId="{A01F1071-5093-40D3-A403-521CC066CE3A}">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3"/>
      <dgm:spPr/>
      <dgm:t>
        <a:bodyPr/>
        <a:lstStyle/>
        <a:p>
          <a:endParaRPr lang="it-IT"/>
        </a:p>
      </dgm:t>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4">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 modelId="{B90FE951-D35E-48FA-B59A-5A23CDBB3D31}" type="pres">
      <dgm:prSet presAssocID="{488C8374-F9D3-4606-85C5-96420169BD6A}" presName="Name25" presStyleLbl="parChTrans1D1" presStyleIdx="2" presStyleCnt="3"/>
      <dgm:spPr/>
      <dgm:t>
        <a:bodyPr/>
        <a:lstStyle/>
        <a:p>
          <a:endParaRPr lang="it-IT"/>
        </a:p>
      </dgm:t>
    </dgm:pt>
    <dgm:pt modelId="{1ACF9DA0-31D5-4DD2-83CE-97F385BAFEA8}" type="pres">
      <dgm:prSet presAssocID="{564350D1-2C09-4FEF-A260-E459F1D4D5AA}" presName="node" presStyleCnt="0"/>
      <dgm:spPr/>
    </dgm:pt>
    <dgm:pt modelId="{78DFEBC8-8DAC-4068-86B3-7E900A69E4A3}" type="pres">
      <dgm:prSet presAssocID="{564350D1-2C09-4FEF-A260-E459F1D4D5AA}" presName="parentNode" presStyleLbl="node1" presStyleIdx="3" presStyleCnt="4">
        <dgm:presLayoutVars>
          <dgm:chMax val="1"/>
          <dgm:bulletEnabled val="1"/>
        </dgm:presLayoutVars>
      </dgm:prSet>
      <dgm:spPr/>
      <dgm:t>
        <a:bodyPr/>
        <a:lstStyle/>
        <a:p>
          <a:endParaRPr lang="it-IT"/>
        </a:p>
      </dgm:t>
    </dgm:pt>
    <dgm:pt modelId="{D69616AF-78B6-4E96-8EB8-57DA2291AE58}" type="pres">
      <dgm:prSet presAssocID="{564350D1-2C09-4FEF-A260-E459F1D4D5AA}" presName="childNode" presStyleLbl="revTx" presStyleIdx="0" presStyleCnt="0">
        <dgm:presLayoutVars>
          <dgm:bulletEnabled val="1"/>
        </dgm:presLayoutVars>
      </dgm:prSet>
      <dgm:spPr/>
    </dgm:pt>
  </dgm:ptLst>
  <dgm:cxnLst>
    <dgm:cxn modelId="{A01F1071-5093-40D3-A403-521CC066CE3A}" srcId="{00587388-1B9C-4F4D-AF3B-DE4940731CF1}" destId="{564350D1-2C09-4FEF-A260-E459F1D4D5AA}" srcOrd="2" destOrd="0" parTransId="{488C8374-F9D3-4606-85C5-96420169BD6A}" sibTransId="{281573FF-F1DF-4B24-BFC0-F01CD240452F}"/>
    <dgm:cxn modelId="{EA8B9DAB-AA24-4337-92D1-47405FB48CD2}" type="presOf" srcId="{00587388-1B9C-4F4D-AF3B-DE4940731CF1}" destId="{51131933-AB84-4B0C-AB79-29113B0DE479}" srcOrd="0" destOrd="0" presId="urn:microsoft.com/office/officeart/2005/8/layout/radial2"/>
    <dgm:cxn modelId="{9043CF3A-F6E5-4B8F-B7F4-2F846A9A27DF}" type="presOf" srcId="{564350D1-2C09-4FEF-A260-E459F1D4D5AA}" destId="{78DFEBC8-8DAC-4068-86B3-7E900A69E4A3}" srcOrd="0" destOrd="0" presId="urn:microsoft.com/office/officeart/2005/8/layout/radial2"/>
    <dgm:cxn modelId="{CD725DB5-FCBC-4C9B-B45D-6E89BCB93DDD}" type="presOf" srcId="{0B957696-78BB-4F38-AC99-A9CE8FFEB03F}" destId="{A83C0ADF-F77F-4E51-8723-BF93B6ADFE7A}" srcOrd="0" destOrd="0" presId="urn:microsoft.com/office/officeart/2005/8/layout/radial2"/>
    <dgm:cxn modelId="{A37F544D-782A-4105-8910-662FA8057813}" type="presOf" srcId="{699D2136-0BC4-4A59-8555-2CE14BE1DD58}" destId="{18F6813D-CDF6-4A50-AE9A-2FEAD3875333}"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91D4BD45-C059-4851-8941-3E411BC482BE}" type="presOf" srcId="{488C8374-F9D3-4606-85C5-96420169BD6A}" destId="{B90FE951-D35E-48FA-B59A-5A23CDBB3D31}" srcOrd="0" destOrd="0" presId="urn:microsoft.com/office/officeart/2005/8/layout/radial2"/>
    <dgm:cxn modelId="{68B1B3A5-745C-4803-9B4A-457DE192AE57}" srcId="{00587388-1B9C-4F4D-AF3B-DE4940731CF1}" destId="{7B6D73F6-6ED8-408B-AC37-2C572D0F6AE2}" srcOrd="1" destOrd="0" parTransId="{0B957696-78BB-4F38-AC99-A9CE8FFEB03F}" sibTransId="{A68E5DBB-B538-4DCF-AB8A-AF8A21E79CDC}"/>
    <dgm:cxn modelId="{3F048965-8D34-4897-9A8E-A2399825E966}" type="presOf" srcId="{7B6D73F6-6ED8-408B-AC37-2C572D0F6AE2}" destId="{7468629F-94A3-4E5D-B3E9-F92EED8391A6}" srcOrd="0" destOrd="0" presId="urn:microsoft.com/office/officeart/2005/8/layout/radial2"/>
    <dgm:cxn modelId="{CB4564A8-C499-472A-9D6D-8C0A7B3C510A}" type="presOf" srcId="{24A9F5B7-08A0-4306-B4E1-75EE258D07D2}" destId="{00DE954C-B2E7-4BE2-B832-50B87726031B}" srcOrd="0" destOrd="0" presId="urn:microsoft.com/office/officeart/2005/8/layout/radial2"/>
    <dgm:cxn modelId="{537D397E-4F28-47D9-9ABC-51A0D952436D}" type="presParOf" srcId="{51131933-AB84-4B0C-AB79-29113B0DE479}" destId="{56F86AFD-E067-4199-89F0-54EE000807F4}" srcOrd="0" destOrd="0" presId="urn:microsoft.com/office/officeart/2005/8/layout/radial2"/>
    <dgm:cxn modelId="{EE07FAA9-7839-4DA8-A622-0A0932498F95}" type="presParOf" srcId="{56F86AFD-E067-4199-89F0-54EE000807F4}" destId="{173EE8A5-C432-4931-B0F1-3E414E07B36A}" srcOrd="0" destOrd="0" presId="urn:microsoft.com/office/officeart/2005/8/layout/radial2"/>
    <dgm:cxn modelId="{8B66726A-AF7C-4588-BA40-AA49C4233E39}" type="presParOf" srcId="{173EE8A5-C432-4931-B0F1-3E414E07B36A}" destId="{6DC8F5A2-B5FB-487B-A4BF-CF0F1D858DEE}" srcOrd="0" destOrd="0" presId="urn:microsoft.com/office/officeart/2005/8/layout/radial2"/>
    <dgm:cxn modelId="{AD20B271-2DB9-4D16-9A48-BF9630614722}" type="presParOf" srcId="{173EE8A5-C432-4931-B0F1-3E414E07B36A}" destId="{9E001A80-88BD-46AB-9E2A-9A8382086461}" srcOrd="1" destOrd="0" presId="urn:microsoft.com/office/officeart/2005/8/layout/radial2"/>
    <dgm:cxn modelId="{42838F1A-3392-4962-857D-1E145847F29A}" type="presParOf" srcId="{56F86AFD-E067-4199-89F0-54EE000807F4}" destId="{18F6813D-CDF6-4A50-AE9A-2FEAD3875333}" srcOrd="1" destOrd="0" presId="urn:microsoft.com/office/officeart/2005/8/layout/radial2"/>
    <dgm:cxn modelId="{C16C11ED-AA1B-4816-8731-07F789D6E19E}" type="presParOf" srcId="{56F86AFD-E067-4199-89F0-54EE000807F4}" destId="{3C53EBC2-5086-486A-94B5-216623E2F9B0}" srcOrd="2" destOrd="0" presId="urn:microsoft.com/office/officeart/2005/8/layout/radial2"/>
    <dgm:cxn modelId="{161200D7-5538-4B69-8401-5FB07F50CBF7}" type="presParOf" srcId="{3C53EBC2-5086-486A-94B5-216623E2F9B0}" destId="{00DE954C-B2E7-4BE2-B832-50B87726031B}" srcOrd="0" destOrd="0" presId="urn:microsoft.com/office/officeart/2005/8/layout/radial2"/>
    <dgm:cxn modelId="{3E72017A-768A-4237-A5B1-2D5BFCABC2AC}" type="presParOf" srcId="{3C53EBC2-5086-486A-94B5-216623E2F9B0}" destId="{C1332999-2813-4EF9-99F5-3AA98E0174FD}" srcOrd="1" destOrd="0" presId="urn:microsoft.com/office/officeart/2005/8/layout/radial2"/>
    <dgm:cxn modelId="{4B13E645-5A9B-4560-8B8F-850BD7D7C1B7}" type="presParOf" srcId="{56F86AFD-E067-4199-89F0-54EE000807F4}" destId="{A83C0ADF-F77F-4E51-8723-BF93B6ADFE7A}" srcOrd="3" destOrd="0" presId="urn:microsoft.com/office/officeart/2005/8/layout/radial2"/>
    <dgm:cxn modelId="{D808CA7A-F46A-4E86-9536-B11AD66F0597}" type="presParOf" srcId="{56F86AFD-E067-4199-89F0-54EE000807F4}" destId="{BC693DE9-2153-4064-BEBA-1725D76FC311}" srcOrd="4" destOrd="0" presId="urn:microsoft.com/office/officeart/2005/8/layout/radial2"/>
    <dgm:cxn modelId="{48A1423A-F322-4E56-9A21-9F027179D8F8}" type="presParOf" srcId="{BC693DE9-2153-4064-BEBA-1725D76FC311}" destId="{7468629F-94A3-4E5D-B3E9-F92EED8391A6}" srcOrd="0" destOrd="0" presId="urn:microsoft.com/office/officeart/2005/8/layout/radial2"/>
    <dgm:cxn modelId="{562482F5-C050-4F3B-B9C2-CA7DD8FD8C16}" type="presParOf" srcId="{BC693DE9-2153-4064-BEBA-1725D76FC311}" destId="{EBA026AD-DC0F-4309-B6E8-8F6D09CAB4AA}" srcOrd="1" destOrd="0" presId="urn:microsoft.com/office/officeart/2005/8/layout/radial2"/>
    <dgm:cxn modelId="{79D29DD5-C1B9-4582-BB05-03379A9FA9E5}" type="presParOf" srcId="{56F86AFD-E067-4199-89F0-54EE000807F4}" destId="{B90FE951-D35E-48FA-B59A-5A23CDBB3D31}" srcOrd="5" destOrd="0" presId="urn:microsoft.com/office/officeart/2005/8/layout/radial2"/>
    <dgm:cxn modelId="{6B9879C2-C19B-4A2C-9022-49455416458A}" type="presParOf" srcId="{56F86AFD-E067-4199-89F0-54EE000807F4}" destId="{1ACF9DA0-31D5-4DD2-83CE-97F385BAFEA8}" srcOrd="6" destOrd="0" presId="urn:microsoft.com/office/officeart/2005/8/layout/radial2"/>
    <dgm:cxn modelId="{CBEE13BD-D583-4539-B608-561DEDB4EC4A}" type="presParOf" srcId="{1ACF9DA0-31D5-4DD2-83CE-97F385BAFEA8}" destId="{78DFEBC8-8DAC-4068-86B3-7E900A69E4A3}" srcOrd="0" destOrd="0" presId="urn:microsoft.com/office/officeart/2005/8/layout/radial2"/>
    <dgm:cxn modelId="{65B29E42-D0D5-483E-97FF-215C202943DC}" type="presParOf" srcId="{1ACF9DA0-31D5-4DD2-83CE-97F385BAFEA8}" destId="{D69616AF-78B6-4E96-8EB8-57DA2291AE58}" srcOrd="1" destOrd="0" presId="urn:microsoft.com/office/officeart/2005/8/layout/radial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pPr>
            <a:lnSpc>
              <a:spcPct val="90000"/>
            </a:lnSpc>
            <a:spcAft>
              <a:spcPts val="0"/>
            </a:spcAft>
          </a:pPr>
          <a:r>
            <a:rPr lang="it-IT" sz="900" dirty="0" smtClean="0"/>
            <a:t>Pattern</a:t>
          </a:r>
        </a:p>
        <a:p>
          <a:pPr>
            <a:lnSpc>
              <a:spcPct val="90000"/>
            </a:lnSpc>
            <a:spcAft>
              <a:spcPts val="0"/>
            </a:spcAft>
          </a:pPr>
          <a:r>
            <a:rPr lang="it-IT" sz="900" dirty="0" smtClean="0"/>
            <a:t>Decorator</a:t>
          </a:r>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2"/>
      <dgm:spPr/>
    </dgm:pt>
    <dgm:pt modelId="{9E001A80-88BD-46AB-9E2A-9A8382086461}" type="pres">
      <dgm:prSet presAssocID="{00587388-1B9C-4F4D-AF3B-DE4940731CF1}" presName="visible" presStyleLbl="node1" presStyleIdx="0" presStyleCnt="2" custScaleX="89825" custScaleY="89825"/>
      <dgm:spPr/>
    </dgm:pt>
    <dgm:pt modelId="{18F6813D-CDF6-4A50-AE9A-2FEAD3875333}" type="pres">
      <dgm:prSet presAssocID="{699D2136-0BC4-4A59-8555-2CE14BE1DD58}" presName="Name25" presStyleLbl="parChTrans1D1" presStyleIdx="0" presStyleCnt="1"/>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2" custScaleX="103962" custScaleY="10396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Lst>
  <dgm:cxnLst>
    <dgm:cxn modelId="{7694A737-066D-4442-9A73-06B3913C0A39}" type="presOf" srcId="{699D2136-0BC4-4A59-8555-2CE14BE1DD58}" destId="{18F6813D-CDF6-4A50-AE9A-2FEAD3875333}" srcOrd="0" destOrd="0" presId="urn:microsoft.com/office/officeart/2005/8/layout/radial2"/>
    <dgm:cxn modelId="{9CF61EA7-ED87-47C5-AFF8-49ADA38BE7C5}" type="presOf" srcId="{24A9F5B7-08A0-4306-B4E1-75EE258D07D2}" destId="{00DE954C-B2E7-4BE2-B832-50B87726031B}" srcOrd="0" destOrd="0" presId="urn:microsoft.com/office/officeart/2005/8/layout/radial2"/>
    <dgm:cxn modelId="{7722F8FC-AD05-423E-9C01-7C07B51AEAE9}" type="presOf" srcId="{00587388-1B9C-4F4D-AF3B-DE4940731CF1}" destId="{51131933-AB84-4B0C-AB79-29113B0DE479}"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D906761C-F877-4E5B-98C4-8BA491FF55B0}" type="presParOf" srcId="{51131933-AB84-4B0C-AB79-29113B0DE479}" destId="{56F86AFD-E067-4199-89F0-54EE000807F4}" srcOrd="0" destOrd="0" presId="urn:microsoft.com/office/officeart/2005/8/layout/radial2"/>
    <dgm:cxn modelId="{CF2B3279-76F2-4754-99EE-5F4FB594A7E6}" type="presParOf" srcId="{56F86AFD-E067-4199-89F0-54EE000807F4}" destId="{173EE8A5-C432-4931-B0F1-3E414E07B36A}" srcOrd="0" destOrd="0" presId="urn:microsoft.com/office/officeart/2005/8/layout/radial2"/>
    <dgm:cxn modelId="{CDBD4CA0-950A-41B9-97B1-A20610B3ACD1}" type="presParOf" srcId="{173EE8A5-C432-4931-B0F1-3E414E07B36A}" destId="{6DC8F5A2-B5FB-487B-A4BF-CF0F1D858DEE}" srcOrd="0" destOrd="0" presId="urn:microsoft.com/office/officeart/2005/8/layout/radial2"/>
    <dgm:cxn modelId="{6593EF8F-EF54-43E6-80F3-83CA37280157}" type="presParOf" srcId="{173EE8A5-C432-4931-B0F1-3E414E07B36A}" destId="{9E001A80-88BD-46AB-9E2A-9A8382086461}" srcOrd="1" destOrd="0" presId="urn:microsoft.com/office/officeart/2005/8/layout/radial2"/>
    <dgm:cxn modelId="{99343DE7-61D6-4E2E-BEDF-9A39B464EA74}" type="presParOf" srcId="{56F86AFD-E067-4199-89F0-54EE000807F4}" destId="{18F6813D-CDF6-4A50-AE9A-2FEAD3875333}" srcOrd="1" destOrd="0" presId="urn:microsoft.com/office/officeart/2005/8/layout/radial2"/>
    <dgm:cxn modelId="{6A3F10D8-7E30-45E0-8B9A-F52418A209B3}" type="presParOf" srcId="{56F86AFD-E067-4199-89F0-54EE000807F4}" destId="{3C53EBC2-5086-486A-94B5-216623E2F9B0}" srcOrd="2" destOrd="0" presId="urn:microsoft.com/office/officeart/2005/8/layout/radial2"/>
    <dgm:cxn modelId="{43CEA699-49C1-40B4-A6AB-DCA115F4EB88}" type="presParOf" srcId="{3C53EBC2-5086-486A-94B5-216623E2F9B0}" destId="{00DE954C-B2E7-4BE2-B832-50B87726031B}" srcOrd="0" destOrd="0" presId="urn:microsoft.com/office/officeart/2005/8/layout/radial2"/>
    <dgm:cxn modelId="{ED95EA97-F2EC-41F6-AC8E-97AB767B1622}" type="presParOf" srcId="{3C53EBC2-5086-486A-94B5-216623E2F9B0}" destId="{C1332999-2813-4EF9-99F5-3AA98E0174FD}" srcOrd="1" destOrd="0" presId="urn:microsoft.com/office/officeart/2005/8/layout/radial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smtClean="0"/>
            <a:t>Periodo</a:t>
          </a:r>
        </a:p>
        <a:p>
          <a:r>
            <a:rPr lang="it-IT" sz="900" dirty="0" smtClean="0"/>
            <a:t>Tempo</a:t>
          </a:r>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40A5D79-F38E-4264-972A-639B67902B52}">
      <dgm:prSet phldrT="[Testo]" custT="1"/>
      <dgm:spPr/>
      <dgm:t>
        <a:bodyPr/>
        <a:lstStyle/>
        <a:p>
          <a:r>
            <a:rPr lang="it-IT" sz="900" dirty="0" smtClean="0"/>
            <a:t>Voce&lt;T&gt;</a:t>
          </a:r>
          <a:endParaRPr lang="it-IT" sz="900" dirty="0"/>
        </a:p>
      </dgm:t>
    </dgm:pt>
    <dgm:pt modelId="{0ACDFECE-FC54-43B0-89D4-7857E340C44C}" type="parTrans" cxnId="{026705F8-637A-4715-8A00-808BD05E4899}">
      <dgm:prSet/>
      <dgm:spPr/>
      <dgm:t>
        <a:bodyPr/>
        <a:lstStyle/>
        <a:p>
          <a:endParaRPr lang="it-IT"/>
        </a:p>
      </dgm:t>
    </dgm:pt>
    <dgm:pt modelId="{6D3AED5A-FA03-4B54-B81A-604D92FA0465}" type="sibTrans" cxnId="{026705F8-637A-4715-8A00-808BD05E4899}">
      <dgm:prSet/>
      <dgm:spPr/>
      <dgm:t>
        <a:bodyPr/>
        <a:lstStyle/>
        <a:p>
          <a:endParaRPr lang="it-IT"/>
        </a:p>
      </dgm:t>
    </dgm:pt>
    <dgm:pt modelId="{795118E5-D995-4293-9F47-B6D3A7F22739}">
      <dgm:prSet phldrT="[Testo]" custT="1"/>
      <dgm:spPr/>
      <dgm:t>
        <a:bodyPr/>
        <a:lstStyle/>
        <a:p>
          <a:r>
            <a:rPr lang="it-IT" sz="900" dirty="0" smtClean="0"/>
            <a:t>Voce</a:t>
          </a:r>
          <a:endParaRPr lang="it-IT" sz="900" dirty="0"/>
        </a:p>
      </dgm:t>
    </dgm:pt>
    <dgm:pt modelId="{EDC0E1CF-11DF-409C-8AA6-25C99F34ADC0}" type="parTrans" cxnId="{021D2990-44FB-4152-8C69-5518F4F2074E}">
      <dgm:prSet/>
      <dgm:spPr/>
      <dgm:t>
        <a:bodyPr/>
        <a:lstStyle/>
        <a:p>
          <a:endParaRPr lang="it-IT"/>
        </a:p>
      </dgm:t>
    </dgm:pt>
    <dgm:pt modelId="{FF93D56E-EDD2-483C-8AD7-B3E9A1EF3858}" type="sibTrans" cxnId="{021D2990-44FB-4152-8C69-5518F4F2074E}">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t>
        <a:bodyPr/>
        <a:lstStyle/>
        <a:p>
          <a:endParaRPr lang="it-IT"/>
        </a:p>
      </dgm:t>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t>
        <a:bodyPr/>
        <a:lstStyle/>
        <a:p>
          <a:endParaRPr lang="it-IT"/>
        </a:p>
      </dgm:t>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21556448-5FF7-44D7-B579-3CD4E495747E}" type="pres">
      <dgm:prSet presAssocID="{0ACDFECE-FC54-43B0-89D4-7857E340C44C}" presName="Name25" presStyleLbl="parChTrans1D1" presStyleIdx="1" presStyleCnt="3"/>
      <dgm:spPr/>
      <dgm:t>
        <a:bodyPr/>
        <a:lstStyle/>
        <a:p>
          <a:endParaRPr lang="it-IT"/>
        </a:p>
      </dgm:t>
    </dgm:pt>
    <dgm:pt modelId="{EDE5974A-8B8A-4DC7-8AA0-700E8FE426A4}" type="pres">
      <dgm:prSet presAssocID="{740A5D79-F38E-4264-972A-639B67902B52}" presName="node" presStyleCnt="0"/>
      <dgm:spPr/>
    </dgm:pt>
    <dgm:pt modelId="{4209AD56-0A3F-47D7-AD11-FE73F8A30B97}" type="pres">
      <dgm:prSet presAssocID="{740A5D79-F38E-4264-972A-639B67902B52}" presName="parentNode" presStyleLbl="node1" presStyleIdx="2" presStyleCnt="4">
        <dgm:presLayoutVars>
          <dgm:chMax val="1"/>
          <dgm:bulletEnabled val="1"/>
        </dgm:presLayoutVars>
      </dgm:prSet>
      <dgm:spPr/>
      <dgm:t>
        <a:bodyPr/>
        <a:lstStyle/>
        <a:p>
          <a:endParaRPr lang="it-IT"/>
        </a:p>
      </dgm:t>
    </dgm:pt>
    <dgm:pt modelId="{50AF7178-0C3C-465D-9D3A-F40230C19B73}" type="pres">
      <dgm:prSet presAssocID="{740A5D79-F38E-4264-972A-639B67902B52}" presName="childNode" presStyleLbl="revTx" presStyleIdx="0" presStyleCnt="0">
        <dgm:presLayoutVars>
          <dgm:bulletEnabled val="1"/>
        </dgm:presLayoutVars>
      </dgm:prSet>
      <dgm:spPr/>
    </dgm:pt>
    <dgm:pt modelId="{8AB25C12-ABDF-4410-9A8C-36BFFCED15C2}" type="pres">
      <dgm:prSet presAssocID="{EDC0E1CF-11DF-409C-8AA6-25C99F34ADC0}" presName="Name25" presStyleLbl="parChTrans1D1" presStyleIdx="2" presStyleCnt="3"/>
      <dgm:spPr/>
      <dgm:t>
        <a:bodyPr/>
        <a:lstStyle/>
        <a:p>
          <a:endParaRPr lang="it-IT"/>
        </a:p>
      </dgm:t>
    </dgm:pt>
    <dgm:pt modelId="{D946CEE5-E4E1-4440-85DF-EE0DB25293D5}" type="pres">
      <dgm:prSet presAssocID="{795118E5-D995-4293-9F47-B6D3A7F22739}" presName="node" presStyleCnt="0"/>
      <dgm:spPr/>
    </dgm:pt>
    <dgm:pt modelId="{34AA1CBD-5E06-437A-A61C-7670E1C379F6}" type="pres">
      <dgm:prSet presAssocID="{795118E5-D995-4293-9F47-B6D3A7F22739}" presName="parentNode" presStyleLbl="node1" presStyleIdx="3" presStyleCnt="4">
        <dgm:presLayoutVars>
          <dgm:chMax val="1"/>
          <dgm:bulletEnabled val="1"/>
        </dgm:presLayoutVars>
      </dgm:prSet>
      <dgm:spPr/>
      <dgm:t>
        <a:bodyPr/>
        <a:lstStyle/>
        <a:p>
          <a:endParaRPr lang="it-IT"/>
        </a:p>
      </dgm:t>
    </dgm:pt>
    <dgm:pt modelId="{983DB891-8107-4248-86DA-C2EAA95AABC0}" type="pres">
      <dgm:prSet presAssocID="{795118E5-D995-4293-9F47-B6D3A7F22739}" presName="childNode" presStyleLbl="revTx" presStyleIdx="0" presStyleCnt="0">
        <dgm:presLayoutVars>
          <dgm:bulletEnabled val="1"/>
        </dgm:presLayoutVars>
      </dgm:prSet>
      <dgm:spPr/>
    </dgm:pt>
  </dgm:ptLst>
  <dgm:cxnLst>
    <dgm:cxn modelId="{3C29E709-3B8F-4DBE-A5B5-E05392C15557}" type="presOf" srcId="{0ACDFECE-FC54-43B0-89D4-7857E340C44C}" destId="{21556448-5FF7-44D7-B579-3CD4E495747E}" srcOrd="0" destOrd="0" presId="urn:microsoft.com/office/officeart/2005/8/layout/radial2"/>
    <dgm:cxn modelId="{33C2A3DE-23A7-4C30-8038-2A7A2F52A824}" type="presOf" srcId="{00587388-1B9C-4F4D-AF3B-DE4940731CF1}" destId="{51131933-AB84-4B0C-AB79-29113B0DE479}" srcOrd="0" destOrd="0" presId="urn:microsoft.com/office/officeart/2005/8/layout/radial2"/>
    <dgm:cxn modelId="{576760E1-7A50-4F54-B491-9CAE48CE5C68}" type="presOf" srcId="{EDC0E1CF-11DF-409C-8AA6-25C99F34ADC0}" destId="{8AB25C12-ABDF-4410-9A8C-36BFFCED15C2}" srcOrd="0" destOrd="0" presId="urn:microsoft.com/office/officeart/2005/8/layout/radial2"/>
    <dgm:cxn modelId="{FADEA19E-F313-4AF1-A0AE-728BD41ECA38}" type="presOf" srcId="{24A9F5B7-08A0-4306-B4E1-75EE258D07D2}" destId="{00DE954C-B2E7-4BE2-B832-50B87726031B}"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28868C87-2F83-440F-AECF-575E6F673E7C}" type="presOf" srcId="{795118E5-D995-4293-9F47-B6D3A7F22739}" destId="{34AA1CBD-5E06-437A-A61C-7670E1C379F6}" srcOrd="0" destOrd="0" presId="urn:microsoft.com/office/officeart/2005/8/layout/radial2"/>
    <dgm:cxn modelId="{5194D424-C32B-4BBC-A700-456E4879C290}" type="presOf" srcId="{699D2136-0BC4-4A59-8555-2CE14BE1DD58}" destId="{18F6813D-CDF6-4A50-AE9A-2FEAD3875333}" srcOrd="0" destOrd="0" presId="urn:microsoft.com/office/officeart/2005/8/layout/radial2"/>
    <dgm:cxn modelId="{026705F8-637A-4715-8A00-808BD05E4899}" srcId="{00587388-1B9C-4F4D-AF3B-DE4940731CF1}" destId="{740A5D79-F38E-4264-972A-639B67902B52}" srcOrd="1" destOrd="0" parTransId="{0ACDFECE-FC54-43B0-89D4-7857E340C44C}" sibTransId="{6D3AED5A-FA03-4B54-B81A-604D92FA0465}"/>
    <dgm:cxn modelId="{021D2990-44FB-4152-8C69-5518F4F2074E}" srcId="{00587388-1B9C-4F4D-AF3B-DE4940731CF1}" destId="{795118E5-D995-4293-9F47-B6D3A7F22739}" srcOrd="2" destOrd="0" parTransId="{EDC0E1CF-11DF-409C-8AA6-25C99F34ADC0}" sibTransId="{FF93D56E-EDD2-483C-8AD7-B3E9A1EF3858}"/>
    <dgm:cxn modelId="{85B933A0-B652-447B-9E80-0487C7F911A9}" type="presOf" srcId="{740A5D79-F38E-4264-972A-639B67902B52}" destId="{4209AD56-0A3F-47D7-AD11-FE73F8A30B97}" srcOrd="0" destOrd="0" presId="urn:microsoft.com/office/officeart/2005/8/layout/radial2"/>
    <dgm:cxn modelId="{01DA0A9D-005B-4A51-A9E8-66E12BC4612E}" type="presParOf" srcId="{51131933-AB84-4B0C-AB79-29113B0DE479}" destId="{56F86AFD-E067-4199-89F0-54EE000807F4}" srcOrd="0" destOrd="0" presId="urn:microsoft.com/office/officeart/2005/8/layout/radial2"/>
    <dgm:cxn modelId="{EC75FD82-6CFE-4652-AD95-3E72C0B7942A}" type="presParOf" srcId="{56F86AFD-E067-4199-89F0-54EE000807F4}" destId="{173EE8A5-C432-4931-B0F1-3E414E07B36A}" srcOrd="0" destOrd="0" presId="urn:microsoft.com/office/officeart/2005/8/layout/radial2"/>
    <dgm:cxn modelId="{7580657C-C5B2-43A2-BC55-49A08FC67A8A}" type="presParOf" srcId="{173EE8A5-C432-4931-B0F1-3E414E07B36A}" destId="{6DC8F5A2-B5FB-487B-A4BF-CF0F1D858DEE}" srcOrd="0" destOrd="0" presId="urn:microsoft.com/office/officeart/2005/8/layout/radial2"/>
    <dgm:cxn modelId="{5AD6049E-27C5-4C35-B75A-A9599E0F95CB}" type="presParOf" srcId="{173EE8A5-C432-4931-B0F1-3E414E07B36A}" destId="{9E001A80-88BD-46AB-9E2A-9A8382086461}" srcOrd="1" destOrd="0" presId="urn:microsoft.com/office/officeart/2005/8/layout/radial2"/>
    <dgm:cxn modelId="{E170AFD1-AB7F-474D-AFF1-F080A2779BF1}" type="presParOf" srcId="{56F86AFD-E067-4199-89F0-54EE000807F4}" destId="{18F6813D-CDF6-4A50-AE9A-2FEAD3875333}" srcOrd="1" destOrd="0" presId="urn:microsoft.com/office/officeart/2005/8/layout/radial2"/>
    <dgm:cxn modelId="{2E339F6D-2196-45D7-82F3-53D6C9E7BD4B}" type="presParOf" srcId="{56F86AFD-E067-4199-89F0-54EE000807F4}" destId="{3C53EBC2-5086-486A-94B5-216623E2F9B0}" srcOrd="2" destOrd="0" presId="urn:microsoft.com/office/officeart/2005/8/layout/radial2"/>
    <dgm:cxn modelId="{4252241C-2214-4ADA-A0E6-BE07DC97EBA1}" type="presParOf" srcId="{3C53EBC2-5086-486A-94B5-216623E2F9B0}" destId="{00DE954C-B2E7-4BE2-B832-50B87726031B}" srcOrd="0" destOrd="0" presId="urn:microsoft.com/office/officeart/2005/8/layout/radial2"/>
    <dgm:cxn modelId="{E12916B5-C4BC-4C1A-BB42-D57D1A8EEEAB}" type="presParOf" srcId="{3C53EBC2-5086-486A-94B5-216623E2F9B0}" destId="{C1332999-2813-4EF9-99F5-3AA98E0174FD}" srcOrd="1" destOrd="0" presId="urn:microsoft.com/office/officeart/2005/8/layout/radial2"/>
    <dgm:cxn modelId="{FC39DBA5-6CAA-44FF-A534-A593E4DD9917}" type="presParOf" srcId="{56F86AFD-E067-4199-89F0-54EE000807F4}" destId="{21556448-5FF7-44D7-B579-3CD4E495747E}" srcOrd="3" destOrd="0" presId="urn:microsoft.com/office/officeart/2005/8/layout/radial2"/>
    <dgm:cxn modelId="{9685FFA2-C76B-4389-9F7E-BE5B662091E1}" type="presParOf" srcId="{56F86AFD-E067-4199-89F0-54EE000807F4}" destId="{EDE5974A-8B8A-4DC7-8AA0-700E8FE426A4}" srcOrd="4" destOrd="0" presId="urn:microsoft.com/office/officeart/2005/8/layout/radial2"/>
    <dgm:cxn modelId="{B91937BD-C1BE-4CC2-A172-200236A214C2}" type="presParOf" srcId="{EDE5974A-8B8A-4DC7-8AA0-700E8FE426A4}" destId="{4209AD56-0A3F-47D7-AD11-FE73F8A30B97}" srcOrd="0" destOrd="0" presId="urn:microsoft.com/office/officeart/2005/8/layout/radial2"/>
    <dgm:cxn modelId="{991C81C0-8290-4A8A-81C1-2C340BDD9343}" type="presParOf" srcId="{EDE5974A-8B8A-4DC7-8AA0-700E8FE426A4}" destId="{50AF7178-0C3C-465D-9D3A-F40230C19B73}" srcOrd="1" destOrd="0" presId="urn:microsoft.com/office/officeart/2005/8/layout/radial2"/>
    <dgm:cxn modelId="{BE4E36A1-F524-4967-89E0-7CBDE482A913}" type="presParOf" srcId="{56F86AFD-E067-4199-89F0-54EE000807F4}" destId="{8AB25C12-ABDF-4410-9A8C-36BFFCED15C2}" srcOrd="5" destOrd="0" presId="urn:microsoft.com/office/officeart/2005/8/layout/radial2"/>
    <dgm:cxn modelId="{7882667A-AC6D-44F1-9EF4-EF7F356F2D11}" type="presParOf" srcId="{56F86AFD-E067-4199-89F0-54EE000807F4}" destId="{D946CEE5-E4E1-4440-85DF-EE0DB25293D5}" srcOrd="6" destOrd="0" presId="urn:microsoft.com/office/officeart/2005/8/layout/radial2"/>
    <dgm:cxn modelId="{3D3AFFC8-1AF4-489B-A6DE-1FA23993CD63}" type="presParOf" srcId="{D946CEE5-E4E1-4440-85DF-EE0DB25293D5}" destId="{34AA1CBD-5E06-437A-A61C-7670E1C379F6}" srcOrd="0" destOrd="0" presId="urn:microsoft.com/office/officeart/2005/8/layout/radial2"/>
    <dgm:cxn modelId="{F9067855-FFEC-44CD-BD6D-8E7214AF2AB8}" type="presParOf" srcId="{D946CEE5-E4E1-4440-85DF-EE0DB25293D5}" destId="{983DB891-8107-4248-86DA-C2EAA95AABC0}" srcOrd="1" destOrd="0" presId="urn:microsoft.com/office/officeart/2005/8/layout/radial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0FE951-D35E-48FA-B59A-5A23CDBB3D31}">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3C0ADF-F77F-4E51-8723-BF93B6ADFE7A}">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Calendario</a:t>
          </a:r>
          <a:endParaRPr lang="it-IT" sz="800" kern="1200" dirty="0"/>
        </a:p>
      </dsp:txBody>
      <dsp:txXfrm>
        <a:off x="1548724" y="107107"/>
        <a:ext cx="516963" cy="516963"/>
      </dsp:txXfrm>
    </dsp:sp>
    <dsp:sp modelId="{7468629F-94A3-4E5D-B3E9-F92EED8391A6}">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Filtro</a:t>
          </a:r>
          <a:endParaRPr lang="it-IT" sz="800" kern="1200" dirty="0"/>
        </a:p>
      </dsp:txBody>
      <dsp:txXfrm>
        <a:off x="1790532" y="1009546"/>
        <a:ext cx="516963" cy="516963"/>
      </dsp:txXfrm>
    </dsp:sp>
    <dsp:sp modelId="{78DFEBC8-8DAC-4068-86B3-7E900A69E4A3}">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err="1" smtClean="0"/>
            <a:t>IVoce</a:t>
          </a:r>
          <a:endParaRPr lang="it-IT" sz="800" kern="1200" dirty="0"/>
        </a:p>
      </dsp:txBody>
      <dsp:txXfrm>
        <a:off x="1548724" y="1911985"/>
        <a:ext cx="516963" cy="5169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3C0ADF-F77F-4E51-8723-BF93B6ADFE7A}">
      <dsp:nvSpPr>
        <dsp:cNvPr id="0" name=""/>
        <dsp:cNvSpPr/>
      </dsp:nvSpPr>
      <dsp:spPr>
        <a:xfrm rot="1707964">
          <a:off x="1145355" y="1636387"/>
          <a:ext cx="578556" cy="65654"/>
        </a:xfrm>
        <a:custGeom>
          <a:avLst/>
          <a:gdLst/>
          <a:ahLst/>
          <a:cxnLst/>
          <a:rect l="0" t="0" r="0" b="0"/>
          <a:pathLst>
            <a:path>
              <a:moveTo>
                <a:pt x="0" y="32827"/>
              </a:moveTo>
              <a:lnTo>
                <a:pt x="578556"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892036">
          <a:off x="1145355" y="834014"/>
          <a:ext cx="578556" cy="65654"/>
        </a:xfrm>
        <a:custGeom>
          <a:avLst/>
          <a:gdLst/>
          <a:ahLst/>
          <a:cxnLst/>
          <a:rect l="0" t="0" r="0" b="0"/>
          <a:pathLst>
            <a:path>
              <a:moveTo>
                <a:pt x="0" y="32827"/>
              </a:moveTo>
              <a:lnTo>
                <a:pt x="578556"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933" y="574265"/>
          <a:ext cx="1387524" cy="13875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638612" y="114299"/>
          <a:ext cx="832514" cy="83251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Main</a:t>
          </a:r>
          <a:r>
            <a:rPr lang="it-IT" sz="900" kern="1200" dirty="0" smtClean="0"/>
            <a:t> Form</a:t>
          </a:r>
          <a:endParaRPr lang="it-IT" sz="900" kern="1200" dirty="0"/>
        </a:p>
      </dsp:txBody>
      <dsp:txXfrm>
        <a:off x="1760531" y="236218"/>
        <a:ext cx="588676" cy="588676"/>
      </dsp:txXfrm>
    </dsp:sp>
    <dsp:sp modelId="{7468629F-94A3-4E5D-B3E9-F92EED8391A6}">
      <dsp:nvSpPr>
        <dsp:cNvPr id="0" name=""/>
        <dsp:cNvSpPr/>
      </dsp:nvSpPr>
      <dsp:spPr>
        <a:xfrm>
          <a:off x="1638612" y="1589241"/>
          <a:ext cx="832514" cy="83251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it-IT" sz="700" kern="1200" dirty="0" err="1" smtClean="0"/>
            <a:t>SearchEvent</a:t>
          </a:r>
          <a:r>
            <a:rPr lang="it-IT" sz="700" kern="1200" dirty="0" smtClean="0"/>
            <a:t> Form</a:t>
          </a:r>
          <a:endParaRPr lang="it-IT" sz="700" kern="1200" dirty="0"/>
        </a:p>
      </dsp:txBody>
      <dsp:txXfrm>
        <a:off x="1760531" y="1711160"/>
        <a:ext cx="588676" cy="5886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98B017-4C58-4DEF-8A1A-DF74DBA31981}">
      <dsp:nvSpPr>
        <dsp:cNvPr id="0" name=""/>
        <dsp:cNvSpPr/>
      </dsp:nvSpPr>
      <dsp:spPr>
        <a:xfrm rot="1724781">
          <a:off x="1110155" y="1598667"/>
          <a:ext cx="500313" cy="65654"/>
        </a:xfrm>
        <a:custGeom>
          <a:avLst/>
          <a:gdLst/>
          <a:ahLst/>
          <a:cxnLst/>
          <a:rect l="0" t="0" r="0" b="0"/>
          <a:pathLst>
            <a:path>
              <a:moveTo>
                <a:pt x="0" y="32827"/>
              </a:moveTo>
              <a:lnTo>
                <a:pt x="500313"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887660">
          <a:off x="1107080" y="814557"/>
          <a:ext cx="558058" cy="65654"/>
        </a:xfrm>
        <a:custGeom>
          <a:avLst/>
          <a:gdLst/>
          <a:ahLst/>
          <a:cxnLst/>
          <a:rect l="0" t="0" r="0" b="0"/>
          <a:pathLst>
            <a:path>
              <a:moveTo>
                <a:pt x="0" y="32827"/>
              </a:moveTo>
              <a:lnTo>
                <a:pt x="558058"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38410" y="551036"/>
          <a:ext cx="1387524" cy="13875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578652" y="74577"/>
          <a:ext cx="865499" cy="865499"/>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On</a:t>
          </a:r>
        </a:p>
        <a:p>
          <a:pPr lvl="0" algn="ctr" defTabSz="400050">
            <a:lnSpc>
              <a:spcPct val="90000"/>
            </a:lnSpc>
            <a:spcBef>
              <a:spcPct val="0"/>
            </a:spcBef>
            <a:spcAft>
              <a:spcPts val="0"/>
            </a:spcAft>
          </a:pPr>
          <a:r>
            <a:rPr lang="it-IT" sz="900" kern="1200" dirty="0" err="1" smtClean="0"/>
            <a:t>Calendars</a:t>
          </a:r>
          <a:endParaRPr lang="it-IT" sz="900" kern="1200" dirty="0" smtClean="0"/>
        </a:p>
        <a:p>
          <a:pPr lvl="0" algn="ctr" defTabSz="400050">
            <a:lnSpc>
              <a:spcPct val="90000"/>
            </a:lnSpc>
            <a:spcBef>
              <a:spcPct val="0"/>
            </a:spcBef>
            <a:spcAft>
              <a:spcPts val="0"/>
            </a:spcAft>
          </a:pPr>
          <a:r>
            <a:rPr lang="it-IT" sz="900" kern="1200" dirty="0" err="1" smtClean="0"/>
            <a:t>Changed</a:t>
          </a:r>
          <a:endParaRPr lang="it-IT" sz="900" kern="1200" dirty="0"/>
        </a:p>
      </dsp:txBody>
      <dsp:txXfrm>
        <a:off x="1705401" y="201326"/>
        <a:ext cx="612001" cy="612001"/>
      </dsp:txXfrm>
    </dsp:sp>
    <dsp:sp modelId="{A125559B-249B-4D22-B9FA-2062188338E7}">
      <dsp:nvSpPr>
        <dsp:cNvPr id="0" name=""/>
        <dsp:cNvSpPr/>
      </dsp:nvSpPr>
      <dsp:spPr>
        <a:xfrm>
          <a:off x="1520579" y="1503061"/>
          <a:ext cx="958416" cy="958416"/>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On</a:t>
          </a:r>
        </a:p>
        <a:p>
          <a:pPr lvl="0" algn="ctr" defTabSz="400050">
            <a:lnSpc>
              <a:spcPct val="90000"/>
            </a:lnSpc>
            <a:spcBef>
              <a:spcPct val="0"/>
            </a:spcBef>
            <a:spcAft>
              <a:spcPts val="0"/>
            </a:spcAft>
          </a:pPr>
          <a:r>
            <a:rPr lang="it-IT" sz="900" kern="1200" dirty="0" err="1" smtClean="0"/>
            <a:t>EventModels</a:t>
          </a:r>
          <a:endParaRPr lang="it-IT" sz="900" kern="1200" dirty="0" smtClean="0"/>
        </a:p>
        <a:p>
          <a:pPr lvl="0" algn="ctr" defTabSz="400050">
            <a:lnSpc>
              <a:spcPct val="90000"/>
            </a:lnSpc>
            <a:spcBef>
              <a:spcPct val="0"/>
            </a:spcBef>
            <a:spcAft>
              <a:spcPts val="0"/>
            </a:spcAft>
          </a:pPr>
          <a:r>
            <a:rPr lang="it-IT" sz="900" kern="1200" dirty="0" err="1" smtClean="0"/>
            <a:t>Changed</a:t>
          </a:r>
          <a:endParaRPr lang="it-IT" sz="900" kern="1200" dirty="0"/>
        </a:p>
      </dsp:txBody>
      <dsp:txXfrm>
        <a:off x="1660936" y="1643418"/>
        <a:ext cx="677702" cy="6777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25C12-ABDF-4410-9A8C-36BFFCED15C2}">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556448-5FF7-44D7-B579-3CD4E495747E}">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CriterioDiFiltraggio</a:t>
          </a:r>
          <a:endParaRPr lang="it-IT" sz="900" kern="1200" dirty="0"/>
        </a:p>
      </dsp:txBody>
      <dsp:txXfrm>
        <a:off x="1548724" y="107107"/>
        <a:ext cx="516963" cy="516963"/>
      </dsp:txXfrm>
    </dsp:sp>
    <dsp:sp modelId="{4209AD56-0A3F-47D7-AD11-FE73F8A30B97}">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Filtro</a:t>
          </a:r>
          <a:endParaRPr lang="it-IT" sz="900" kern="1200" dirty="0"/>
        </a:p>
      </dsp:txBody>
      <dsp:txXfrm>
        <a:off x="1790532" y="1009546"/>
        <a:ext cx="516963" cy="516963"/>
      </dsp:txXfrm>
    </dsp:sp>
    <dsp:sp modelId="{34AA1CBD-5E06-437A-A61C-7670E1C379F6}">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IFiltro</a:t>
          </a:r>
          <a:endParaRPr lang="it-IT" sz="900" kern="1200" dirty="0"/>
        </a:p>
      </dsp:txBody>
      <dsp:txXfrm>
        <a:off x="1548724" y="1911985"/>
        <a:ext cx="516963" cy="51696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F6813D-CDF6-4A50-AE9A-2FEAD3875333}">
      <dsp:nvSpPr>
        <dsp:cNvPr id="0" name=""/>
        <dsp:cNvSpPr/>
      </dsp:nvSpPr>
      <dsp:spPr>
        <a:xfrm>
          <a:off x="1175647" y="1235332"/>
          <a:ext cx="471602" cy="65390"/>
        </a:xfrm>
        <a:custGeom>
          <a:avLst/>
          <a:gdLst/>
          <a:ahLst/>
          <a:cxnLst/>
          <a:rect l="0" t="0" r="0" b="0"/>
          <a:pathLst>
            <a:path>
              <a:moveTo>
                <a:pt x="0" y="32695"/>
              </a:moveTo>
              <a:lnTo>
                <a:pt x="471602" y="32695"/>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988" y="577051"/>
          <a:ext cx="1381952" cy="1381952"/>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647250" y="853442"/>
          <a:ext cx="829171" cy="829171"/>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it-IT" sz="1100" kern="1200" dirty="0" smtClean="0"/>
            <a:t>Filtro</a:t>
          </a:r>
          <a:endParaRPr lang="it-IT" sz="1100" kern="1200" dirty="0"/>
        </a:p>
      </dsp:txBody>
      <dsp:txXfrm>
        <a:off x="1768679" y="974871"/>
        <a:ext cx="586313" cy="586313"/>
      </dsp:txXfrm>
    </dsp:sp>
    <dsp:sp modelId="{C1332999-2813-4EF9-99F5-3AA98E0174FD}">
      <dsp:nvSpPr>
        <dsp:cNvPr id="0" name=""/>
        <dsp:cNvSpPr/>
      </dsp:nvSpPr>
      <dsp:spPr>
        <a:xfrm>
          <a:off x="2559338" y="853442"/>
          <a:ext cx="1243757" cy="829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a:lnSpc>
              <a:spcPct val="90000"/>
            </a:lnSpc>
            <a:spcBef>
              <a:spcPct val="0"/>
            </a:spcBef>
            <a:spcAft>
              <a:spcPct val="15000"/>
            </a:spcAft>
            <a:buChar char="••"/>
          </a:pPr>
          <a:r>
            <a:rPr lang="it-IT" sz="900" kern="1200" dirty="0" smtClean="0"/>
            <a:t>Filtro Calendario</a:t>
          </a:r>
          <a:endParaRPr lang="it-IT" sz="900" kern="1200" dirty="0"/>
        </a:p>
        <a:p>
          <a:pPr marL="57150" lvl="1" indent="-57150" algn="l" defTabSz="400050">
            <a:lnSpc>
              <a:spcPct val="90000"/>
            </a:lnSpc>
            <a:spcBef>
              <a:spcPct val="0"/>
            </a:spcBef>
            <a:spcAft>
              <a:spcPct val="15000"/>
            </a:spcAft>
            <a:buChar char="••"/>
          </a:pPr>
          <a:r>
            <a:rPr lang="it-IT" sz="900" kern="1200" dirty="0" smtClean="0"/>
            <a:t>Filtro Temporale</a:t>
          </a:r>
          <a:endParaRPr lang="it-IT" sz="900" kern="1200" dirty="0"/>
        </a:p>
        <a:p>
          <a:pPr marL="57150" lvl="1" indent="-57150" algn="l" defTabSz="400050">
            <a:lnSpc>
              <a:spcPct val="90000"/>
            </a:lnSpc>
            <a:spcBef>
              <a:spcPct val="0"/>
            </a:spcBef>
            <a:spcAft>
              <a:spcPct val="15000"/>
            </a:spcAft>
            <a:buChar char="••"/>
          </a:pPr>
          <a:r>
            <a:rPr lang="it-IT" sz="900" kern="1200" dirty="0" smtClean="0"/>
            <a:t>Filtro Ricerca</a:t>
          </a:r>
          <a:endParaRPr lang="it-IT" sz="900" kern="1200" dirty="0"/>
        </a:p>
        <a:p>
          <a:pPr marL="57150" lvl="1" indent="-57150" algn="l" defTabSz="400050">
            <a:lnSpc>
              <a:spcPct val="90000"/>
            </a:lnSpc>
            <a:spcBef>
              <a:spcPct val="0"/>
            </a:spcBef>
            <a:spcAft>
              <a:spcPct val="15000"/>
            </a:spcAft>
            <a:buChar char="••"/>
          </a:pPr>
          <a:r>
            <a:rPr lang="it-IT" sz="900" kern="1200" dirty="0" smtClean="0"/>
            <a:t>Filtro Modello</a:t>
          </a:r>
          <a:endParaRPr lang="it-IT" sz="900" kern="1200" dirty="0"/>
        </a:p>
      </dsp:txBody>
      <dsp:txXfrm>
        <a:off x="2559338" y="853442"/>
        <a:ext cx="1243757" cy="82917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0FE951-D35E-48FA-B59A-5A23CDBB3D31}">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3C0ADF-F77F-4E51-8723-BF93B6ADFE7A}">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Calendario</a:t>
          </a:r>
          <a:endParaRPr lang="it-IT" sz="800" kern="1200" dirty="0"/>
        </a:p>
      </dsp:txBody>
      <dsp:txXfrm>
        <a:off x="1548724" y="107107"/>
        <a:ext cx="516963" cy="516963"/>
      </dsp:txXfrm>
    </dsp:sp>
    <dsp:sp modelId="{7468629F-94A3-4E5D-B3E9-F92EED8391A6}">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Filtro</a:t>
          </a:r>
          <a:endParaRPr lang="it-IT" sz="800" kern="1200" dirty="0"/>
        </a:p>
      </dsp:txBody>
      <dsp:txXfrm>
        <a:off x="1790532" y="1009546"/>
        <a:ext cx="516963" cy="516963"/>
      </dsp:txXfrm>
    </dsp:sp>
    <dsp:sp modelId="{78DFEBC8-8DAC-4068-86B3-7E900A69E4A3}">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err="1" smtClean="0"/>
            <a:t>IVoce</a:t>
          </a:r>
          <a:endParaRPr lang="it-IT" sz="800" kern="1200" dirty="0"/>
        </a:p>
      </dsp:txBody>
      <dsp:txXfrm>
        <a:off x="1548724" y="1911985"/>
        <a:ext cx="516963" cy="51696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F6813D-CDF6-4A50-AE9A-2FEAD3875333}">
      <dsp:nvSpPr>
        <dsp:cNvPr id="0" name=""/>
        <dsp:cNvSpPr/>
      </dsp:nvSpPr>
      <dsp:spPr>
        <a:xfrm>
          <a:off x="1130228" y="1235332"/>
          <a:ext cx="451070" cy="65390"/>
        </a:xfrm>
        <a:custGeom>
          <a:avLst/>
          <a:gdLst/>
          <a:ahLst/>
          <a:cxnLst/>
          <a:rect l="0" t="0" r="0" b="0"/>
          <a:pathLst>
            <a:path>
              <a:moveTo>
                <a:pt x="0" y="32695"/>
              </a:moveTo>
              <a:lnTo>
                <a:pt x="451070" y="32695"/>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5875" y="647358"/>
          <a:ext cx="1241338" cy="1241338"/>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581298" y="837016"/>
          <a:ext cx="862023" cy="862023"/>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Pattern</a:t>
          </a:r>
        </a:p>
        <a:p>
          <a:pPr lvl="0" algn="ctr" defTabSz="400050">
            <a:lnSpc>
              <a:spcPct val="90000"/>
            </a:lnSpc>
            <a:spcBef>
              <a:spcPct val="0"/>
            </a:spcBef>
            <a:spcAft>
              <a:spcPts val="0"/>
            </a:spcAft>
          </a:pPr>
          <a:r>
            <a:rPr lang="it-IT" sz="900" kern="1200" dirty="0" smtClean="0"/>
            <a:t>Decorator</a:t>
          </a:r>
        </a:p>
      </dsp:txBody>
      <dsp:txXfrm>
        <a:off x="1707538" y="963256"/>
        <a:ext cx="609543" cy="6095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25C12-ABDF-4410-9A8C-36BFFCED15C2}">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556448-5FF7-44D7-B579-3CD4E495747E}">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Periodo</a:t>
          </a:r>
        </a:p>
        <a:p>
          <a:pPr lvl="0" algn="ctr" defTabSz="400050">
            <a:lnSpc>
              <a:spcPct val="90000"/>
            </a:lnSpc>
            <a:spcBef>
              <a:spcPct val="0"/>
            </a:spcBef>
            <a:spcAft>
              <a:spcPct val="35000"/>
            </a:spcAft>
          </a:pPr>
          <a:r>
            <a:rPr lang="it-IT" sz="900" kern="1200" dirty="0" smtClean="0"/>
            <a:t>Tempo</a:t>
          </a:r>
        </a:p>
      </dsp:txBody>
      <dsp:txXfrm>
        <a:off x="1548724" y="107107"/>
        <a:ext cx="516963" cy="516963"/>
      </dsp:txXfrm>
    </dsp:sp>
    <dsp:sp modelId="{4209AD56-0A3F-47D7-AD11-FE73F8A30B97}">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Voce&lt;T&gt;</a:t>
          </a:r>
          <a:endParaRPr lang="it-IT" sz="900" kern="1200" dirty="0"/>
        </a:p>
      </dsp:txBody>
      <dsp:txXfrm>
        <a:off x="1790532" y="1009546"/>
        <a:ext cx="516963" cy="516963"/>
      </dsp:txXfrm>
    </dsp:sp>
    <dsp:sp modelId="{34AA1CBD-5E06-437A-A61C-7670E1C379F6}">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Voce</a:t>
          </a:r>
          <a:endParaRPr lang="it-IT" sz="900" kern="1200" dirty="0"/>
        </a:p>
      </dsp:txBody>
      <dsp:txXfrm>
        <a:off x="1548724" y="1911985"/>
        <a:ext cx="516963" cy="516963"/>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hdphoto5.wdp>
</file>

<file path=ppt/media/hdphoto6.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AFF837A-FEAD-E043-A361-E6293AD73D77}" type="datetimeFigureOut">
              <a:rPr lang="it-IT" smtClean="0"/>
              <a:t>15/11/2014</a:t>
            </a:fld>
            <a:endParaRPr lang="it-IT"/>
          </a:p>
        </p:txBody>
      </p:sp>
      <p:sp>
        <p:nvSpPr>
          <p:cNvPr id="4" name="Segnaposto immagine diapositiva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gli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1E7348B-E3B4-DC4C-81D4-844122399A2B}" type="slidenum">
              <a:rPr lang="it-IT" smtClean="0"/>
              <a:t>‹N›</a:t>
            </a:fld>
            <a:endParaRPr lang="it-IT"/>
          </a:p>
        </p:txBody>
      </p:sp>
    </p:spTree>
    <p:extLst>
      <p:ext uri="{BB962C8B-B14F-4D97-AF65-F5344CB8AC3E}">
        <p14:creationId xmlns:p14="http://schemas.microsoft.com/office/powerpoint/2010/main" val="22305237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1</a:t>
            </a:fld>
            <a:endParaRPr lang="it-IT"/>
          </a:p>
        </p:txBody>
      </p:sp>
    </p:spTree>
    <p:extLst>
      <p:ext uri="{BB962C8B-B14F-4D97-AF65-F5344CB8AC3E}">
        <p14:creationId xmlns:p14="http://schemas.microsoft.com/office/powerpoint/2010/main" val="38174222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2</a:t>
            </a:fld>
            <a:endParaRPr lang="it-IT"/>
          </a:p>
        </p:txBody>
      </p:sp>
    </p:spTree>
    <p:extLst>
      <p:ext uri="{BB962C8B-B14F-4D97-AF65-F5344CB8AC3E}">
        <p14:creationId xmlns:p14="http://schemas.microsoft.com/office/powerpoint/2010/main" val="32324264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3</a:t>
            </a:fld>
            <a:endParaRPr lang="it-IT"/>
          </a:p>
        </p:txBody>
      </p:sp>
    </p:spTree>
    <p:extLst>
      <p:ext uri="{BB962C8B-B14F-4D97-AF65-F5344CB8AC3E}">
        <p14:creationId xmlns:p14="http://schemas.microsoft.com/office/powerpoint/2010/main" val="30023295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4</a:t>
            </a:fld>
            <a:endParaRPr lang="it-IT"/>
          </a:p>
        </p:txBody>
      </p:sp>
    </p:spTree>
    <p:extLst>
      <p:ext uri="{BB962C8B-B14F-4D97-AF65-F5344CB8AC3E}">
        <p14:creationId xmlns:p14="http://schemas.microsoft.com/office/powerpoint/2010/main" val="2906449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5</a:t>
            </a:fld>
            <a:endParaRPr lang="it-IT"/>
          </a:p>
        </p:txBody>
      </p:sp>
    </p:spTree>
    <p:extLst>
      <p:ext uri="{BB962C8B-B14F-4D97-AF65-F5344CB8AC3E}">
        <p14:creationId xmlns:p14="http://schemas.microsoft.com/office/powerpoint/2010/main" val="3131695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6</a:t>
            </a:fld>
            <a:endParaRPr lang="it-IT"/>
          </a:p>
        </p:txBody>
      </p:sp>
    </p:spTree>
    <p:extLst>
      <p:ext uri="{BB962C8B-B14F-4D97-AF65-F5344CB8AC3E}">
        <p14:creationId xmlns:p14="http://schemas.microsoft.com/office/powerpoint/2010/main" val="33183655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7</a:t>
            </a:fld>
            <a:endParaRPr lang="it-IT"/>
          </a:p>
        </p:txBody>
      </p:sp>
    </p:spTree>
    <p:extLst>
      <p:ext uri="{BB962C8B-B14F-4D97-AF65-F5344CB8AC3E}">
        <p14:creationId xmlns:p14="http://schemas.microsoft.com/office/powerpoint/2010/main" val="36769860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8</a:t>
            </a:fld>
            <a:endParaRPr lang="it-IT"/>
          </a:p>
        </p:txBody>
      </p:sp>
    </p:spTree>
    <p:extLst>
      <p:ext uri="{BB962C8B-B14F-4D97-AF65-F5344CB8AC3E}">
        <p14:creationId xmlns:p14="http://schemas.microsoft.com/office/powerpoint/2010/main" val="27593850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A1E7348B-E3B4-DC4C-81D4-844122399A2B}" type="slidenum">
              <a:rPr lang="it-IT" smtClean="0"/>
              <a:t>9</a:t>
            </a:fld>
            <a:endParaRPr lang="it-IT"/>
          </a:p>
        </p:txBody>
      </p:sp>
    </p:spTree>
    <p:extLst>
      <p:ext uri="{BB962C8B-B14F-4D97-AF65-F5344CB8AC3E}">
        <p14:creationId xmlns:p14="http://schemas.microsoft.com/office/powerpoint/2010/main" val="172351820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7010400" y="2052960"/>
            <a:ext cx="1981200" cy="1828800"/>
          </a:xfrm>
        </p:spPr>
        <p:txBody>
          <a:bodyPr anchor="ctr">
            <a:normAutofit/>
          </a:bodyPr>
          <a:lstStyle>
            <a:lvl1pPr marL="0" indent="0" algn="l">
              <a:buNone/>
              <a:defRPr sz="19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smtClean="0"/>
              <a:t>Fare clic per modificare lo stile del sottotitolo dello schema</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84FA6576-F160-4CE1-8B63-FBA5F3FA3B3B}" type="datetimeFigureOut">
              <a:rPr lang="it-IT" smtClean="0"/>
              <a:t>15/11/2014</a:t>
            </a:fld>
            <a:endParaRPr lang="it-IT" dirty="0"/>
          </a:p>
        </p:txBody>
      </p:sp>
      <p:sp>
        <p:nvSpPr>
          <p:cNvPr id="11" name="Slide Number Placeholder 10"/>
          <p:cNvSpPr>
            <a:spLocks noGrp="1"/>
          </p:cNvSpPr>
          <p:nvPr>
            <p:ph type="sldNum" sz="quarter" idx="11"/>
          </p:nvPr>
        </p:nvSpPr>
        <p:spPr/>
        <p:txBody>
          <a:bodyPr/>
          <a:lstStyle>
            <a:lvl1pPr>
              <a:defRPr>
                <a:solidFill>
                  <a:srgbClr val="FFFFFF"/>
                </a:solidFill>
              </a:defRPr>
            </a:lvl1pPr>
          </a:lstStyle>
          <a:p>
            <a:fld id="{88643EED-E92C-4B8A-A1DC-D353F6E047F8}" type="slidenum">
              <a:rPr lang="it-IT" smtClean="0"/>
              <a:t>‹N›</a:t>
            </a:fld>
            <a:endParaRPr lang="it-IT" dirty="0"/>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it-IT" dirty="0"/>
          </a:p>
        </p:txBody>
      </p:sp>
      <p:sp>
        <p:nvSpPr>
          <p:cNvPr id="13" name="Title 12"/>
          <p:cNvSpPr>
            <a:spLocks noGrp="1"/>
          </p:cNvSpPr>
          <p:nvPr>
            <p:ph type="title"/>
          </p:nvPr>
        </p:nvSpPr>
        <p:spPr>
          <a:xfrm>
            <a:off x="457200" y="2052960"/>
            <a:ext cx="6324600" cy="1828800"/>
          </a:xfrm>
        </p:spPr>
        <p:txBody>
          <a:bodyPr/>
          <a:lstStyle>
            <a:lvl1pPr algn="r">
              <a:defRPr sz="4200" spc="150" baseline="0"/>
            </a:lvl1pPr>
          </a:lstStyle>
          <a:p>
            <a:r>
              <a:rPr lang="it-IT" smtClean="0"/>
              <a:t>Fare clic per modificare lo stile del titolo</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a:p>
        </p:txBody>
      </p:sp>
      <p:sp>
        <p:nvSpPr>
          <p:cNvPr id="3" name="Vertical Text Placeholder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Date Placeholder 3"/>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88643EED-E92C-4B8A-A1DC-D353F6E047F8}" type="slidenum">
              <a:rPr lang="it-IT" smtClean="0"/>
              <a:t>‹N›</a:t>
            </a:fld>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7" name="Rectangle 6"/>
          <p:cNvSpPr/>
          <p:nvPr/>
        </p:nvSpPr>
        <p:spPr>
          <a:xfrm>
            <a:off x="152400" y="147319"/>
            <a:ext cx="6705600"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47319"/>
            <a:ext cx="1956046"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162800" y="274638"/>
            <a:ext cx="1676400" cy="5851525"/>
          </a:xfrm>
        </p:spPr>
        <p:txBody>
          <a:bodyPr vert="eaVert"/>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88643EED-E92C-4B8A-A1DC-D353F6E047F8}" type="slidenum">
              <a:rPr lang="it-IT" smtClean="0"/>
              <a:t>‹N›</a:t>
            </a:fld>
            <a:endParaRPr lang="it-IT"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88643EED-E92C-4B8A-A1DC-D353F6E047F8}" type="slidenum">
              <a:rPr lang="it-IT" smtClean="0"/>
              <a:t>‹N›</a:t>
            </a:fld>
            <a:endParaRPr lang="it-IT" dirty="0"/>
          </a:p>
        </p:txBody>
      </p:sp>
      <p:sp>
        <p:nvSpPr>
          <p:cNvPr id="7" name="Title 6"/>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162799" y="2892277"/>
            <a:ext cx="1600201" cy="1645920"/>
          </a:xfrm>
        </p:spPr>
        <p:txBody>
          <a:bodyPr anchor="ctr"/>
          <a:lstStyle>
            <a:lvl1pPr marL="0" indent="0">
              <a:buNone/>
              <a:defRPr sz="20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Fare clic per modificare stili del testo dello schema</a:t>
            </a:r>
          </a:p>
        </p:txBody>
      </p:sp>
      <p:sp>
        <p:nvSpPr>
          <p:cNvPr id="9" name="Date Placeholder 8"/>
          <p:cNvSpPr>
            <a:spLocks noGrp="1"/>
          </p:cNvSpPr>
          <p:nvPr>
            <p:ph type="dt" sz="half" idx="10"/>
          </p:nvPr>
        </p:nvSpPr>
        <p:spPr/>
        <p:txBody>
          <a:bodyPr/>
          <a:lstStyle>
            <a:lvl1pPr>
              <a:defRPr>
                <a:solidFill>
                  <a:srgbClr val="FFFFFF"/>
                </a:solidFill>
              </a:defRPr>
            </a:lvl1pPr>
          </a:lstStyle>
          <a:p>
            <a:fld id="{84FA6576-F160-4CE1-8B63-FBA5F3FA3B3B}" type="datetimeFigureOut">
              <a:rPr lang="it-IT" smtClean="0"/>
              <a:t>15/11/2014</a:t>
            </a:fld>
            <a:endParaRPr lang="it-IT" dirty="0"/>
          </a:p>
        </p:txBody>
      </p:sp>
      <p:sp>
        <p:nvSpPr>
          <p:cNvPr id="10" name="Slide Number Placeholder 9"/>
          <p:cNvSpPr>
            <a:spLocks noGrp="1"/>
          </p:cNvSpPr>
          <p:nvPr>
            <p:ph type="sldNum" sz="quarter" idx="11"/>
          </p:nvPr>
        </p:nvSpPr>
        <p:spPr/>
        <p:txBody>
          <a:bodyPr/>
          <a:lstStyle>
            <a:lvl1pPr>
              <a:defRPr>
                <a:solidFill>
                  <a:schemeClr val="bg2"/>
                </a:solidFill>
              </a:defRPr>
            </a:lvl1pPr>
          </a:lstStyle>
          <a:p>
            <a:fld id="{88643EED-E92C-4B8A-A1DC-D353F6E047F8}" type="slidenum">
              <a:rPr lang="it-IT" smtClean="0"/>
              <a:t>‹N›</a:t>
            </a:fld>
            <a:endParaRPr lang="it-IT" dirty="0"/>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it-IT" dirty="0"/>
          </a:p>
        </p:txBody>
      </p:sp>
      <p:sp>
        <p:nvSpPr>
          <p:cNvPr id="12" name="Title 11"/>
          <p:cNvSpPr>
            <a:spLocks noGrp="1"/>
          </p:cNvSpPr>
          <p:nvPr>
            <p:ph type="title"/>
          </p:nvPr>
        </p:nvSpPr>
        <p:spPr>
          <a:xfrm>
            <a:off x="381000" y="2892277"/>
            <a:ext cx="6324600" cy="1645920"/>
          </a:xfrm>
        </p:spPr>
        <p:txBody>
          <a:bodyPr/>
          <a:lstStyle>
            <a:lvl1pPr algn="r">
              <a:defRPr sz="4200" spc="150" baseline="0"/>
            </a:lvl1pPr>
          </a:lstStyle>
          <a:p>
            <a:r>
              <a:rPr lang="it-IT" smtClean="0"/>
              <a:t>Fare clic per modificare lo stile del titolo</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Content Placeholder 3"/>
          <p:cNvSpPr>
            <a:spLocks noGrp="1"/>
          </p:cNvSpPr>
          <p:nvPr>
            <p:ph sz="half" idx="2"/>
          </p:nvPr>
        </p:nvSpPr>
        <p:spPr>
          <a:xfrm>
            <a:off x="4648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Date Placeholder 4"/>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88643EED-E92C-4B8A-A1DC-D353F6E047F8}" type="slidenum">
              <a:rPr lang="it-IT" smtClean="0"/>
              <a:t>‹N›</a:t>
            </a:fld>
            <a:endParaRPr lang="it-IT" dirty="0"/>
          </a:p>
        </p:txBody>
      </p:sp>
      <p:sp>
        <p:nvSpPr>
          <p:cNvPr id="8" name="Title 7"/>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22438"/>
            <a:ext cx="4040188"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Content Placeholder 3"/>
          <p:cNvSpPr>
            <a:spLocks noGrp="1"/>
          </p:cNvSpPr>
          <p:nvPr>
            <p:ph sz="half" idx="2"/>
          </p:nvPr>
        </p:nvSpPr>
        <p:spPr>
          <a:xfrm>
            <a:off x="457200" y="2438399"/>
            <a:ext cx="4040188"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Text Placeholder 4"/>
          <p:cNvSpPr>
            <a:spLocks noGrp="1"/>
          </p:cNvSpPr>
          <p:nvPr>
            <p:ph type="body" sz="quarter" idx="3"/>
          </p:nvPr>
        </p:nvSpPr>
        <p:spPr>
          <a:xfrm>
            <a:off x="4645025" y="1722438"/>
            <a:ext cx="4041775"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Content Placeholder 5"/>
          <p:cNvSpPr>
            <a:spLocks noGrp="1"/>
          </p:cNvSpPr>
          <p:nvPr>
            <p:ph sz="quarter" idx="4"/>
          </p:nvPr>
        </p:nvSpPr>
        <p:spPr>
          <a:xfrm>
            <a:off x="4645025" y="2438399"/>
            <a:ext cx="4041775"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8" name="Footer Placeholder 7"/>
          <p:cNvSpPr>
            <a:spLocks noGrp="1"/>
          </p:cNvSpPr>
          <p:nvPr>
            <p:ph type="ftr" sz="quarter" idx="11"/>
          </p:nvPr>
        </p:nvSpPr>
        <p:spPr/>
        <p:txBody>
          <a:bodyPr/>
          <a:lstStyle/>
          <a:p>
            <a:endParaRPr lang="it-IT" dirty="0"/>
          </a:p>
        </p:txBody>
      </p:sp>
      <p:sp>
        <p:nvSpPr>
          <p:cNvPr id="9" name="Slide Number Placeholder 8"/>
          <p:cNvSpPr>
            <a:spLocks noGrp="1"/>
          </p:cNvSpPr>
          <p:nvPr>
            <p:ph type="sldNum" sz="quarter" idx="12"/>
          </p:nvPr>
        </p:nvSpPr>
        <p:spPr/>
        <p:txBody>
          <a:bodyPr/>
          <a:lstStyle/>
          <a:p>
            <a:fld id="{88643EED-E92C-4B8A-A1DC-D353F6E047F8}" type="slidenum">
              <a:rPr lang="it-IT" smtClean="0"/>
              <a:t>‹N›</a:t>
            </a:fld>
            <a:endParaRPr lang="it-IT" dirty="0"/>
          </a:p>
        </p:txBody>
      </p:sp>
      <p:sp>
        <p:nvSpPr>
          <p:cNvPr id="10" name="Title 9"/>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4" name="Footer Placeholder 3"/>
          <p:cNvSpPr>
            <a:spLocks noGrp="1"/>
          </p:cNvSpPr>
          <p:nvPr>
            <p:ph type="ftr" sz="quarter" idx="11"/>
          </p:nvPr>
        </p:nvSpPr>
        <p:spPr/>
        <p:txBody>
          <a:bodyPr/>
          <a:lstStyle/>
          <a:p>
            <a:endParaRPr lang="it-IT" dirty="0"/>
          </a:p>
        </p:txBody>
      </p:sp>
      <p:sp>
        <p:nvSpPr>
          <p:cNvPr id="5" name="Slide Number Placeholder 4"/>
          <p:cNvSpPr>
            <a:spLocks noGrp="1"/>
          </p:cNvSpPr>
          <p:nvPr>
            <p:ph type="sldNum" sz="quarter" idx="12"/>
          </p:nvPr>
        </p:nvSpPr>
        <p:spPr/>
        <p:txBody>
          <a:bodyPr/>
          <a:lstStyle/>
          <a:p>
            <a:fld id="{88643EED-E92C-4B8A-A1DC-D353F6E047F8}" type="slidenum">
              <a:rPr lang="it-IT" smtClean="0"/>
              <a:t>‹N›</a:t>
            </a:fld>
            <a:endParaRPr lang="it-IT" dirty="0"/>
          </a:p>
        </p:txBody>
      </p:sp>
      <p:sp>
        <p:nvSpPr>
          <p:cNvPr id="6" name="Title 5"/>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5" name="Rectangle 4"/>
          <p:cNvSpPr/>
          <p:nvPr/>
        </p:nvSpPr>
        <p:spPr>
          <a:xfrm>
            <a:off x="152400" y="150919"/>
            <a:ext cx="8831802"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3" name="Footer Placeholder 2"/>
          <p:cNvSpPr>
            <a:spLocks noGrp="1"/>
          </p:cNvSpPr>
          <p:nvPr>
            <p:ph type="ftr" sz="quarter" idx="11"/>
          </p:nvPr>
        </p:nvSpPr>
        <p:spPr/>
        <p:txBody>
          <a:bodyPr/>
          <a:lstStyle/>
          <a:p>
            <a:endParaRPr lang="it-IT" dirty="0"/>
          </a:p>
        </p:txBody>
      </p:sp>
      <p:sp>
        <p:nvSpPr>
          <p:cNvPr id="4" name="Slide Number Placeholder 3"/>
          <p:cNvSpPr>
            <a:spLocks noGrp="1"/>
          </p:cNvSpPr>
          <p:nvPr>
            <p:ph type="sldNum" sz="quarter" idx="12"/>
          </p:nvPr>
        </p:nvSpPr>
        <p:spPr/>
        <p:txBody>
          <a:bodyPr/>
          <a:lstStyle/>
          <a:p>
            <a:fld id="{88643EED-E92C-4B8A-A1DC-D353F6E047F8}" type="slidenum">
              <a:rPr lang="it-IT" smtClean="0"/>
              <a:t>‹N›</a:t>
            </a:fld>
            <a:endParaRPr lang="it-IT"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50876"/>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152400" y="152400"/>
            <a:ext cx="6705600" cy="6553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09600" y="304800"/>
            <a:ext cx="5867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Text Placeholder 3"/>
          <p:cNvSpPr>
            <a:spLocks noGrp="1"/>
          </p:cNvSpPr>
          <p:nvPr>
            <p:ph type="body" sz="half" idx="2"/>
          </p:nvPr>
        </p:nvSpPr>
        <p:spPr>
          <a:xfrm>
            <a:off x="7159752" y="2130552"/>
            <a:ext cx="1673352" cy="2816352"/>
          </a:xfrm>
        </p:spPr>
        <p:txBody>
          <a:bodyPr tIns="0"/>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88643EED-E92C-4B8A-A1DC-D353F6E047F8}" type="slidenum">
              <a:rPr lang="it-IT" smtClean="0"/>
              <a:t>‹N›</a:t>
            </a:fld>
            <a:endParaRPr lang="it-IT" dirty="0"/>
          </a:p>
        </p:txBody>
      </p:sp>
      <p:sp>
        <p:nvSpPr>
          <p:cNvPr id="11" name="Title 10"/>
          <p:cNvSpPr>
            <a:spLocks noGrp="1"/>
          </p:cNvSpPr>
          <p:nvPr>
            <p:ph type="title"/>
          </p:nvPr>
        </p:nvSpPr>
        <p:spPr>
          <a:xfrm>
            <a:off x="7159752" y="457200"/>
            <a:ext cx="1675660" cy="1673352"/>
          </a:xfrm>
        </p:spPr>
        <p:txBody>
          <a:bodyPr anchor="b"/>
          <a:lstStyle>
            <a:lvl1pPr algn="l">
              <a:defRPr sz="2000" spc="150" baseline="0"/>
            </a:lvl1pPr>
          </a:lstStyle>
          <a:p>
            <a:r>
              <a:rPr lang="it-IT" smtClean="0"/>
              <a:t>Fare clic per modificare lo stile del titolo</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7010400" y="150876"/>
            <a:ext cx="1981200" cy="6556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52400" y="152400"/>
            <a:ext cx="6705600" cy="6553200"/>
          </a:xfrm>
        </p:spPr>
        <p:txBody>
          <a:bodyPr anchor="ct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7162800" y="2133600"/>
            <a:ext cx="1676400" cy="2971800"/>
          </a:xfrm>
        </p:spPr>
        <p:txBody>
          <a:bodyPr tIns="0"/>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84FA6576-F160-4CE1-8B63-FBA5F3FA3B3B}" type="datetimeFigureOut">
              <a:rPr lang="it-IT" smtClean="0"/>
              <a:t>15/11/2014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88643EED-E92C-4B8A-A1DC-D353F6E047F8}" type="slidenum">
              <a:rPr lang="it-IT" smtClean="0"/>
              <a:t>‹N›</a:t>
            </a:fld>
            <a:endParaRPr lang="it-IT" dirty="0"/>
          </a:p>
        </p:txBody>
      </p:sp>
      <p:sp>
        <p:nvSpPr>
          <p:cNvPr id="10" name="Title 9"/>
          <p:cNvSpPr>
            <a:spLocks noGrp="1"/>
          </p:cNvSpPr>
          <p:nvPr>
            <p:ph type="title"/>
          </p:nvPr>
        </p:nvSpPr>
        <p:spPr>
          <a:xfrm>
            <a:off x="7162800" y="460248"/>
            <a:ext cx="1676400" cy="1673352"/>
          </a:xfrm>
        </p:spPr>
        <p:txBody>
          <a:bodyPr anchor="b"/>
          <a:lstStyle>
            <a:lvl1pPr algn="l">
              <a:defRPr sz="2000" spc="150" baseline="0">
                <a:solidFill>
                  <a:schemeClr val="tx2"/>
                </a:solidFill>
              </a:defRPr>
            </a:lvl1pPr>
          </a:lstStyle>
          <a:p>
            <a:r>
              <a:rPr lang="it-IT" smtClean="0"/>
              <a:t>Fare clic per modificare lo stile del titolo</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634971"/>
            <a:ext cx="8831802" cy="50454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399" y="152400"/>
            <a:ext cx="8814047" cy="13464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381000" y="355847"/>
            <a:ext cx="8381260" cy="1054394"/>
          </a:xfrm>
          <a:prstGeom prst="rect">
            <a:avLst/>
          </a:prstGeom>
        </p:spPr>
        <p:txBody>
          <a:bodyPr vert="horz" lIns="91440" tIns="45720" rIns="91440" bIns="45720" rtlCol="0" anchor="ctr">
            <a:noAutofit/>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380999" y="1719071"/>
            <a:ext cx="8407893" cy="440740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2"/>
          </p:nvPr>
        </p:nvSpPr>
        <p:spPr>
          <a:xfrm>
            <a:off x="370888" y="6356350"/>
            <a:ext cx="2133600" cy="274320"/>
          </a:xfrm>
          <a:prstGeom prst="rect">
            <a:avLst/>
          </a:prstGeom>
        </p:spPr>
        <p:txBody>
          <a:bodyPr vert="horz" lIns="91440" tIns="45720" rIns="91440" bIns="45720" rtlCol="0" anchor="ctr"/>
          <a:lstStyle>
            <a:lvl1pPr algn="l">
              <a:defRPr sz="1100">
                <a:solidFill>
                  <a:schemeClr val="tx2"/>
                </a:solidFill>
              </a:defRPr>
            </a:lvl1pPr>
          </a:lstStyle>
          <a:p>
            <a:fld id="{84FA6576-F160-4CE1-8B63-FBA5F3FA3B3B}" type="datetimeFigureOut">
              <a:rPr lang="it-IT" smtClean="0"/>
              <a:t>15/11/2014</a:t>
            </a:fld>
            <a:endParaRPr lang="it-IT" dirty="0"/>
          </a:p>
        </p:txBody>
      </p:sp>
      <p:sp>
        <p:nvSpPr>
          <p:cNvPr id="5" name="Footer Placeholder 4"/>
          <p:cNvSpPr>
            <a:spLocks noGrp="1"/>
          </p:cNvSpPr>
          <p:nvPr>
            <p:ph type="ftr" sz="quarter" idx="3"/>
          </p:nvPr>
        </p:nvSpPr>
        <p:spPr>
          <a:xfrm>
            <a:off x="3048000" y="6356350"/>
            <a:ext cx="3352800" cy="274320"/>
          </a:xfrm>
          <a:prstGeom prst="rect">
            <a:avLst/>
          </a:prstGeom>
        </p:spPr>
        <p:txBody>
          <a:bodyPr vert="horz" lIns="91440" tIns="45720" rIns="91440" bIns="45720" rtlCol="0" anchor="ctr"/>
          <a:lstStyle>
            <a:lvl1pPr algn="ctr">
              <a:defRPr sz="1100">
                <a:solidFill>
                  <a:schemeClr val="tx2"/>
                </a:solidFill>
              </a:defRPr>
            </a:lvl1pPr>
          </a:lstStyle>
          <a:p>
            <a:endParaRPr lang="it-IT" dirty="0"/>
          </a:p>
        </p:txBody>
      </p:sp>
      <p:sp>
        <p:nvSpPr>
          <p:cNvPr id="6" name="Slide Number Placeholder 5"/>
          <p:cNvSpPr>
            <a:spLocks noGrp="1"/>
          </p:cNvSpPr>
          <p:nvPr>
            <p:ph type="sldNum" sz="quarter" idx="4"/>
          </p:nvPr>
        </p:nvSpPr>
        <p:spPr>
          <a:xfrm>
            <a:off x="8234680" y="6355080"/>
            <a:ext cx="582966" cy="274320"/>
          </a:xfrm>
          <a:prstGeom prst="rect">
            <a:avLst/>
          </a:prstGeom>
          <a:ln w="19050">
            <a:noFill/>
          </a:ln>
        </p:spPr>
        <p:txBody>
          <a:bodyPr vert="horz" lIns="91440" tIns="45720" rIns="91440" bIns="45720" rtlCol="0" anchor="ctr"/>
          <a:lstStyle>
            <a:lvl1pPr algn="ctr">
              <a:defRPr sz="1100">
                <a:solidFill>
                  <a:schemeClr val="tx2"/>
                </a:solidFill>
              </a:defRPr>
            </a:lvl1pPr>
          </a:lstStyle>
          <a:p>
            <a:fld id="{88643EED-E92C-4B8A-A1DC-D353F6E047F8}" type="slidenum">
              <a:rPr lang="it-IT" smtClean="0"/>
              <a:t>‹N›</a:t>
            </a:fld>
            <a:endParaRPr lang="it-IT" dirty="0"/>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sz="3200" kern="1200" cap="all" spc="200" baseline="0">
          <a:ln>
            <a:noFill/>
          </a:ln>
          <a:solidFill>
            <a:schemeClr val="bg1"/>
          </a:solidFill>
          <a:effectLst/>
          <a:latin typeface="+mj-lt"/>
          <a:ea typeface="+mj-ea"/>
          <a:cs typeface="+mj-cs"/>
        </a:defRPr>
      </a:lvl1pPr>
    </p:titleStyle>
    <p:body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15.png"/><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6" Type="http://schemas.microsoft.com/office/2007/relationships/hdphoto" Target="../media/hdphoto5.wdp"/><Relationship Id="rId5" Type="http://schemas.openxmlformats.org/officeDocument/2006/relationships/image" Target="../media/image19.png"/><Relationship Id="rId4" Type="http://schemas.microsoft.com/office/2007/relationships/hdphoto" Target="../media/hdphoto4.wdp"/></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microsoft.com/office/2007/relationships/hdphoto" Target="../media/hdphoto6.wdp"/></Relationships>
</file>

<file path=ppt/slides/_rels/slide14.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24" Type="http://schemas.openxmlformats.org/officeDocument/2006/relationships/diagramQuickStyle" Target="../diagrams/quickStyle5.xml"/><Relationship Id="rId5" Type="http://schemas.openxmlformats.org/officeDocument/2006/relationships/diagramColors" Target="../diagrams/colors1.xml"/><Relationship Id="rId15" Type="http://schemas.openxmlformats.org/officeDocument/2006/relationships/diagramColors" Target="../diagrams/colors3.xml"/><Relationship Id="rId23" Type="http://schemas.openxmlformats.org/officeDocument/2006/relationships/diagramLayout" Target="../diagrams/layout5.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 Id="rId22" Type="http://schemas.openxmlformats.org/officeDocument/2006/relationships/diagramData" Target="../diagrams/data5.xml"/></Relationships>
</file>

<file path=ppt/slides/_rels/slide15.xml.rels><?xml version="1.0" encoding="UTF-8" standalone="yes"?>
<Relationships xmlns="http://schemas.openxmlformats.org/package/2006/relationships"><Relationship Id="rId8" Type="http://schemas.openxmlformats.org/officeDocument/2006/relationships/diagramLayout" Target="../diagrams/layout7.xml"/><Relationship Id="rId13" Type="http://schemas.openxmlformats.org/officeDocument/2006/relationships/diagramLayout" Target="../diagrams/layout8.xml"/><Relationship Id="rId3" Type="http://schemas.openxmlformats.org/officeDocument/2006/relationships/diagramLayout" Target="../diagrams/layout6.xml"/><Relationship Id="rId7" Type="http://schemas.openxmlformats.org/officeDocument/2006/relationships/diagramData" Target="../diagrams/data7.xml"/><Relationship Id="rId12" Type="http://schemas.openxmlformats.org/officeDocument/2006/relationships/diagramData" Target="../diagrams/data8.xml"/><Relationship Id="rId2" Type="http://schemas.openxmlformats.org/officeDocument/2006/relationships/diagramData" Target="../diagrams/data6.xml"/><Relationship Id="rId16" Type="http://schemas.microsoft.com/office/2007/relationships/diagramDrawing" Target="../diagrams/drawing8.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5" Type="http://schemas.openxmlformats.org/officeDocument/2006/relationships/diagramColors" Target="../diagrams/colors8.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 Id="rId14" Type="http://schemas.openxmlformats.org/officeDocument/2006/relationships/diagramQuickStyle" Target="../diagrams/quickStyle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ttotitolo 2"/>
          <p:cNvSpPr>
            <a:spLocks noGrp="1"/>
          </p:cNvSpPr>
          <p:nvPr>
            <p:ph type="subTitle" idx="1"/>
          </p:nvPr>
        </p:nvSpPr>
        <p:spPr>
          <a:xfrm>
            <a:off x="251520" y="4149080"/>
            <a:ext cx="6480048" cy="936104"/>
          </a:xfrm>
        </p:spPr>
        <p:txBody>
          <a:bodyPr>
            <a:normAutofit/>
          </a:bodyPr>
          <a:lstStyle/>
          <a:p>
            <a:pPr>
              <a:spcBef>
                <a:spcPts val="0"/>
              </a:spcBef>
            </a:pPr>
            <a:r>
              <a:rPr lang="it-IT" sz="1800" b="1" dirty="0" smtClean="0">
                <a:latin typeface="+mj-lt"/>
              </a:rPr>
              <a:t>Cemin</a:t>
            </a:r>
            <a:r>
              <a:rPr lang="it-IT" sz="1800" dirty="0" smtClean="0">
                <a:latin typeface="+mj-lt"/>
              </a:rPr>
              <a:t> Stefano</a:t>
            </a:r>
          </a:p>
          <a:p>
            <a:pPr>
              <a:spcBef>
                <a:spcPts val="0"/>
              </a:spcBef>
            </a:pPr>
            <a:r>
              <a:rPr lang="it-IT" sz="1800" b="1" dirty="0" smtClean="0">
                <a:latin typeface="+mj-lt"/>
              </a:rPr>
              <a:t>Madonia</a:t>
            </a:r>
            <a:r>
              <a:rPr lang="it-IT" sz="1800" dirty="0" smtClean="0">
                <a:latin typeface="+mj-lt"/>
              </a:rPr>
              <a:t> Tommaso</a:t>
            </a:r>
          </a:p>
          <a:p>
            <a:pPr>
              <a:spcBef>
                <a:spcPts val="0"/>
              </a:spcBef>
            </a:pPr>
            <a:r>
              <a:rPr lang="it-IT" sz="1800" b="1" dirty="0" smtClean="0">
                <a:latin typeface="+mj-lt"/>
              </a:rPr>
              <a:t>Marogna</a:t>
            </a:r>
            <a:r>
              <a:rPr lang="it-IT" sz="1800" dirty="0" smtClean="0">
                <a:latin typeface="+mj-lt"/>
              </a:rPr>
              <a:t> Luca</a:t>
            </a:r>
            <a:endParaRPr lang="it-IT" sz="1800" dirty="0">
              <a:latin typeface="+mj-lt"/>
            </a:endParaRPr>
          </a:p>
        </p:txBody>
      </p:sp>
      <p:sp>
        <p:nvSpPr>
          <p:cNvPr id="2" name="Titolo 1"/>
          <p:cNvSpPr>
            <a:spLocks noGrp="1"/>
          </p:cNvSpPr>
          <p:nvPr>
            <p:ph type="title"/>
          </p:nvPr>
        </p:nvSpPr>
        <p:spPr>
          <a:xfrm>
            <a:off x="251520" y="3068960"/>
            <a:ext cx="6480048" cy="1152128"/>
          </a:xfrm>
        </p:spPr>
        <p:txBody>
          <a:bodyPr>
            <a:norm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l"/>
            <a:r>
              <a:rPr lang="it-IT" sz="6600" cap="none"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DynamiCal</a:t>
            </a:r>
            <a:endParaRPr lang="it-IT" sz="660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pic>
        <p:nvPicPr>
          <p:cNvPr id="4" name="Immagine 3" descr="C:\Users\Tommaso\AppData\Local\Microsoft\Windows\INetCache\Content.Word\iconfinal.png"/>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381056" y="5301208"/>
            <a:ext cx="1295400" cy="1229360"/>
          </a:xfrm>
          <a:prstGeom prst="rect">
            <a:avLst/>
          </a:prstGeom>
          <a:noFill/>
          <a:ln>
            <a:noFill/>
          </a:ln>
        </p:spPr>
      </p:pic>
    </p:spTree>
    <p:extLst>
      <p:ext uri="{BB962C8B-B14F-4D97-AF65-F5344CB8AC3E}">
        <p14:creationId xmlns:p14="http://schemas.microsoft.com/office/powerpoint/2010/main" val="5540871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FactoryNormal"/>
          <p:cNvPicPr/>
          <p:nvPr/>
        </p:nvPicPr>
        <p:blipFill rotWithShape="1">
          <a:blip r:embed="rId2" cstate="print">
            <a:extLst>
              <a:ext uri="{28A0092B-C50C-407E-A947-70E740481C1C}">
                <a14:useLocalDpi xmlns:a14="http://schemas.microsoft.com/office/drawing/2010/main" val="0"/>
              </a:ext>
            </a:extLst>
          </a:blip>
          <a:srcRect t="75988" r="42194" b="2122"/>
          <a:stretch/>
        </p:blipFill>
        <p:spPr>
          <a:xfrm>
            <a:off x="2265819" y="5445225"/>
            <a:ext cx="2666221" cy="1080120"/>
          </a:xfrm>
          <a:prstGeom prst="rect">
            <a:avLst/>
          </a:prstGeom>
        </p:spPr>
      </p:pic>
      <p:pic>
        <p:nvPicPr>
          <p:cNvPr id="9" name="CalendarioNormal"/>
          <p:cNvPicPr/>
          <p:nvPr/>
        </p:nvPicPr>
        <p:blipFill rotWithShape="1">
          <a:blip r:embed="rId2" cstate="print">
            <a:extLst>
              <a:ext uri="{28A0092B-C50C-407E-A947-70E740481C1C}">
                <a14:useLocalDpi xmlns:a14="http://schemas.microsoft.com/office/drawing/2010/main" val="0"/>
              </a:ext>
            </a:extLst>
          </a:blip>
          <a:srcRect t="1" b="63414"/>
          <a:stretch/>
        </p:blipFill>
        <p:spPr>
          <a:xfrm>
            <a:off x="2265819" y="1695783"/>
            <a:ext cx="4612362" cy="1805225"/>
          </a:xfrm>
          <a:prstGeom prst="rect">
            <a:avLst/>
          </a:prstGeom>
        </p:spPr>
      </p:pic>
      <p:pic>
        <p:nvPicPr>
          <p:cNvPr id="5" name="TopNormal"/>
          <p:cNvPicPr/>
          <p:nvPr/>
        </p:nvPicPr>
        <p:blipFill>
          <a:blip r:embed="rId2" cstate="print">
            <a:extLst>
              <a:ext uri="{28A0092B-C50C-407E-A947-70E740481C1C}">
                <a14:useLocalDpi xmlns:a14="http://schemas.microsoft.com/office/drawing/2010/main" val="0"/>
              </a:ext>
            </a:extLst>
          </a:blip>
          <a:stretch>
            <a:fillRect/>
          </a:stretch>
        </p:blipFill>
        <p:spPr>
          <a:xfrm>
            <a:off x="2265819" y="1695782"/>
            <a:ext cx="4612362" cy="4934273"/>
          </a:xfrm>
          <a:prstGeom prst="rect">
            <a:avLst/>
          </a:prstGeom>
        </p:spPr>
      </p:pic>
      <p:pic>
        <p:nvPicPr>
          <p:cNvPr id="6" name="BackFaded1"/>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36586" b="29837"/>
          <a:stretch/>
        </p:blipFill>
        <p:spPr>
          <a:xfrm>
            <a:off x="2265819" y="3501008"/>
            <a:ext cx="4612362" cy="1656780"/>
          </a:xfrm>
          <a:prstGeom prst="rect">
            <a:avLst/>
          </a:prstGeom>
        </p:spPr>
      </p:pic>
      <p:pic>
        <p:nvPicPr>
          <p:cNvPr id="7" name="BackFaded2"/>
          <p:cNvPicPr/>
          <p:nvPr/>
        </p:nvPicPr>
        <p:blipFill rotWithShape="1">
          <a:blip r:embed="rId5" cstate="print">
            <a:extLst>
              <a:ext uri="{BEBA8EAE-BF5A-486C-A8C5-ECC9F3942E4B}">
                <a14:imgProps xmlns:a14="http://schemas.microsoft.com/office/drawing/2010/main">
                  <a14:imgLayer r:embed="rId6">
                    <a14:imgEffect>
                      <a14:artisticBlur/>
                    </a14:imgEffect>
                  </a14:imgLayer>
                </a14:imgProps>
              </a:ext>
              <a:ext uri="{28A0092B-C50C-407E-A947-70E740481C1C}">
                <a14:useLocalDpi xmlns:a14="http://schemas.microsoft.com/office/drawing/2010/main" val="0"/>
              </a:ext>
            </a:extLst>
          </a:blip>
          <a:srcRect l="59367" t="70150"/>
          <a:stretch/>
        </p:blipFill>
        <p:spPr>
          <a:xfrm>
            <a:off x="5004047" y="5157192"/>
            <a:ext cx="1874133" cy="1472863"/>
          </a:xfrm>
          <a:prstGeom prst="rect">
            <a:avLst/>
          </a:prstGeom>
        </p:spPr>
      </p:pic>
      <p:sp>
        <p:nvSpPr>
          <p:cNvPr id="8" name="Factory"/>
          <p:cNvSpPr txBox="1"/>
          <p:nvPr/>
        </p:nvSpPr>
        <p:spPr>
          <a:xfrm>
            <a:off x="467544" y="5800619"/>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0" name="DIP"/>
          <p:cNvSpPr txBox="1"/>
          <p:nvPr/>
        </p:nvSpPr>
        <p:spPr>
          <a:xfrm>
            <a:off x="5437622" y="2449734"/>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150319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xit" presetSubtype="0" fill="hold" nodeType="with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par>
                                <p:cTn id="14" presetID="42"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anim calcmode="lin" valueType="num">
                                      <p:cBhvr>
                                        <p:cTn id="22" dur="500" fill="hold"/>
                                        <p:tgtEl>
                                          <p:spTgt spid="10"/>
                                        </p:tgtEl>
                                        <p:attrNameLst>
                                          <p:attrName>ppt_x</p:attrName>
                                        </p:attrNameLst>
                                      </p:cBhvr>
                                      <p:tavLst>
                                        <p:tav tm="0">
                                          <p:val>
                                            <p:strVal val="#ppt_x"/>
                                          </p:val>
                                        </p:tav>
                                        <p:tav tm="100000">
                                          <p:val>
                                            <p:strVal val="#ppt_x"/>
                                          </p:val>
                                        </p:tav>
                                      </p:tavLst>
                                    </p:anim>
                                    <p:anim calcmode="lin" valueType="num">
                                      <p:cBhvr>
                                        <p:cTn id="23"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TopNormal"/>
          <p:cNvPicPr/>
          <p:nvPr/>
        </p:nvPicPr>
        <p:blipFill>
          <a:blip r:embed="rId2" cstate="print">
            <a:extLst>
              <a:ext uri="{28A0092B-C50C-407E-A947-70E740481C1C}">
                <a14:useLocalDpi xmlns:a14="http://schemas.microsoft.com/office/drawing/2010/main" val="0"/>
              </a:ext>
            </a:extLst>
          </a:blip>
          <a:stretch>
            <a:fillRect/>
          </a:stretch>
        </p:blipFill>
        <p:spPr>
          <a:xfrm>
            <a:off x="689928" y="2708920"/>
            <a:ext cx="7764145" cy="2752725"/>
          </a:xfrm>
          <a:prstGeom prst="rect">
            <a:avLst/>
          </a:prstGeom>
        </p:spPr>
      </p:pic>
    </p:spTree>
    <p:extLst>
      <p:ext uri="{BB962C8B-B14F-4D97-AF65-F5344CB8AC3E}">
        <p14:creationId xmlns:p14="http://schemas.microsoft.com/office/powerpoint/2010/main" val="390056994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VoceFactory"/>
          <p:cNvPicPr/>
          <p:nvPr/>
        </p:nvPicPr>
        <p:blipFill rotWithShape="1">
          <a:blip r:embed="rId2" cstate="print">
            <a:extLst>
              <a:ext uri="{28A0092B-C50C-407E-A947-70E740481C1C}">
                <a14:useLocalDpi xmlns:a14="http://schemas.microsoft.com/office/drawing/2010/main" val="0"/>
              </a:ext>
            </a:extLst>
          </a:blip>
          <a:srcRect l="79337" t="78229" r="1442" b="7257"/>
          <a:stretch/>
        </p:blipFill>
        <p:spPr>
          <a:xfrm>
            <a:off x="6660233" y="5589240"/>
            <a:ext cx="1368152" cy="720080"/>
          </a:xfrm>
          <a:prstGeom prst="rect">
            <a:avLst/>
          </a:prstGeom>
        </p:spPr>
      </p:pic>
      <p:pic>
        <p:nvPicPr>
          <p:cNvPr id="6" name="PeriodoTempo"/>
          <p:cNvPicPr/>
          <p:nvPr/>
        </p:nvPicPr>
        <p:blipFill rotWithShape="1">
          <a:blip r:embed="rId2" cstate="print">
            <a:extLst>
              <a:ext uri="{28A0092B-C50C-407E-A947-70E740481C1C}">
                <a14:useLocalDpi xmlns:a14="http://schemas.microsoft.com/office/drawing/2010/main" val="0"/>
              </a:ext>
            </a:extLst>
          </a:blip>
          <a:srcRect l="48988" t="46298" r="24710" b="20320"/>
          <a:stretch/>
        </p:blipFill>
        <p:spPr>
          <a:xfrm>
            <a:off x="4499992" y="4005064"/>
            <a:ext cx="1872208" cy="1656184"/>
          </a:xfrm>
          <a:prstGeom prst="rect">
            <a:avLst/>
          </a:prstGeom>
        </p:spPr>
      </p:pic>
      <p:pic>
        <p:nvPicPr>
          <p:cNvPr id="7" name="Voce&lt;T&gt;"/>
          <p:cNvPicPr/>
          <p:nvPr/>
        </p:nvPicPr>
        <p:blipFill rotWithShape="1">
          <a:blip r:embed="rId2" cstate="print">
            <a:extLst>
              <a:ext uri="{28A0092B-C50C-407E-A947-70E740481C1C}">
                <a14:useLocalDpi xmlns:a14="http://schemas.microsoft.com/office/drawing/2010/main" val="0"/>
              </a:ext>
            </a:extLst>
          </a:blip>
          <a:srcRect l="81360" t="40493" b="26125"/>
          <a:stretch/>
        </p:blipFill>
        <p:spPr>
          <a:xfrm>
            <a:off x="6804248" y="3717032"/>
            <a:ext cx="1326775" cy="1656184"/>
          </a:xfrm>
          <a:prstGeom prst="rect">
            <a:avLst/>
          </a:prstGeom>
        </p:spPr>
      </p:pic>
      <p:pic>
        <p:nvPicPr>
          <p:cNvPr id="8" name="IVoce"/>
          <p:cNvPicPr/>
          <p:nvPr/>
        </p:nvPicPr>
        <p:blipFill rotWithShape="1">
          <a:blip r:embed="rId2" cstate="print">
            <a:extLst>
              <a:ext uri="{28A0092B-C50C-407E-A947-70E740481C1C}">
                <a14:useLocalDpi xmlns:a14="http://schemas.microsoft.com/office/drawing/2010/main" val="0"/>
              </a:ext>
            </a:extLst>
          </a:blip>
          <a:srcRect l="85407" t="26079" r="5488" b="59406"/>
          <a:stretch/>
        </p:blipFill>
        <p:spPr>
          <a:xfrm>
            <a:off x="7092279" y="2996951"/>
            <a:ext cx="648073" cy="720081"/>
          </a:xfrm>
          <a:prstGeom prst="rect">
            <a:avLst/>
          </a:prstGeom>
        </p:spPr>
      </p:pic>
      <p:pic>
        <p:nvPicPr>
          <p:cNvPr id="5" name="TopNormal"/>
          <p:cNvPicPr/>
          <p:nvPr/>
        </p:nvPicPr>
        <p:blipFill>
          <a:blip r:embed="rId2" cstate="print">
            <a:extLst>
              <a:ext uri="{28A0092B-C50C-407E-A947-70E740481C1C}">
                <a14:useLocalDpi xmlns:a14="http://schemas.microsoft.com/office/drawing/2010/main" val="0"/>
              </a:ext>
            </a:extLst>
          </a:blip>
          <a:stretch>
            <a:fillRect/>
          </a:stretch>
        </p:blipFill>
        <p:spPr>
          <a:xfrm>
            <a:off x="1012977" y="1708106"/>
            <a:ext cx="7118047" cy="4961254"/>
          </a:xfrm>
          <a:prstGeom prst="rect">
            <a:avLst/>
          </a:prstGeom>
        </p:spPr>
      </p:pic>
      <p:pic>
        <p:nvPicPr>
          <p:cNvPr id="9" name="BackFaded1"/>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 r="51012"/>
          <a:stretch/>
        </p:blipFill>
        <p:spPr>
          <a:xfrm>
            <a:off x="1012977" y="1708106"/>
            <a:ext cx="3487015" cy="4961254"/>
          </a:xfrm>
          <a:prstGeom prst="rect">
            <a:avLst/>
          </a:prstGeom>
        </p:spPr>
      </p:pic>
      <p:pic>
        <p:nvPicPr>
          <p:cNvPr id="10" name="BackFaded2"/>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48908" r="14673" b="53702"/>
          <a:stretch/>
        </p:blipFill>
        <p:spPr>
          <a:xfrm>
            <a:off x="4499993" y="1708106"/>
            <a:ext cx="2592288" cy="2296958"/>
          </a:xfrm>
          <a:prstGeom prst="rect">
            <a:avLst/>
          </a:prstGeom>
        </p:spPr>
      </p:pic>
      <p:pic>
        <p:nvPicPr>
          <p:cNvPr id="11" name="BackFaded3"/>
          <p:cNvPicPr/>
          <p:nvPr/>
        </p:nvPicPr>
        <p:blipFill rotWithShape="1">
          <a:blip r:embed="rId5" cstate="print">
            <a:extLst>
              <a:ext uri="{BEBA8EAE-BF5A-486C-A8C5-ECC9F3942E4B}">
                <a14:imgProps xmlns:a14="http://schemas.microsoft.com/office/drawing/2010/main">
                  <a14:imgLayer r:embed="rId6">
                    <a14:imgEffect>
                      <a14:artisticBlur/>
                    </a14:imgEffect>
                  </a14:imgLayer>
                </a14:imgProps>
              </a:ext>
              <a:ext uri="{28A0092B-C50C-407E-A947-70E740481C1C}">
                <a14:useLocalDpi xmlns:a14="http://schemas.microsoft.com/office/drawing/2010/main" val="0"/>
              </a:ext>
            </a:extLst>
          </a:blip>
          <a:srcRect l="85407" b="74140"/>
          <a:stretch/>
        </p:blipFill>
        <p:spPr>
          <a:xfrm>
            <a:off x="7092280" y="1713960"/>
            <a:ext cx="1038743" cy="1282992"/>
          </a:xfrm>
          <a:prstGeom prst="rect">
            <a:avLst/>
          </a:prstGeom>
        </p:spPr>
      </p:pic>
      <p:sp>
        <p:nvSpPr>
          <p:cNvPr id="13" name="Factory"/>
          <p:cNvSpPr txBox="1"/>
          <p:nvPr/>
        </p:nvSpPr>
        <p:spPr>
          <a:xfrm>
            <a:off x="6608690" y="6217083"/>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4" name="DIP"/>
          <p:cNvSpPr txBox="1"/>
          <p:nvPr/>
        </p:nvSpPr>
        <p:spPr>
          <a:xfrm>
            <a:off x="5773210" y="2591615"/>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15" name="DIP"/>
          <p:cNvSpPr txBox="1"/>
          <p:nvPr/>
        </p:nvSpPr>
        <p:spPr>
          <a:xfrm>
            <a:off x="4100798" y="3455712"/>
            <a:ext cx="2958630"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smtClean="0">
                <a:latin typeface="+mj-lt"/>
              </a:rPr>
              <a:t>Single </a:t>
            </a:r>
            <a:r>
              <a:rPr lang="it-IT" dirty="0" err="1" smtClean="0">
                <a:latin typeface="+mj-lt"/>
              </a:rPr>
              <a:t>Responsibility</a:t>
            </a:r>
            <a:r>
              <a:rPr lang="it-IT" dirty="0" smtClean="0">
                <a:latin typeface="+mj-lt"/>
              </a:rPr>
              <a:t>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3489182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xit" presetSubtype="0" fill="hold" nodeType="with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par>
                                <p:cTn id="17" presetID="42"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anim calcmode="lin" valueType="num">
                                      <p:cBhvr>
                                        <p:cTn id="20" dur="500" fill="hold"/>
                                        <p:tgtEl>
                                          <p:spTgt spid="13"/>
                                        </p:tgtEl>
                                        <p:attrNameLst>
                                          <p:attrName>ppt_x</p:attrName>
                                        </p:attrNameLst>
                                      </p:cBhvr>
                                      <p:tavLst>
                                        <p:tav tm="0">
                                          <p:val>
                                            <p:strVal val="#ppt_x"/>
                                          </p:val>
                                        </p:tav>
                                        <p:tav tm="100000">
                                          <p:val>
                                            <p:strVal val="#ppt_x"/>
                                          </p:val>
                                        </p:tav>
                                      </p:tavLst>
                                    </p:anim>
                                    <p:anim calcmode="lin" valueType="num">
                                      <p:cBhvr>
                                        <p:cTn id="21" dur="500" fill="hold"/>
                                        <p:tgtEl>
                                          <p:spTgt spid="13"/>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anim calcmode="lin" valueType="num">
                                      <p:cBhvr>
                                        <p:cTn id="30" dur="500" fill="hold"/>
                                        <p:tgtEl>
                                          <p:spTgt spid="15"/>
                                        </p:tgtEl>
                                        <p:attrNameLst>
                                          <p:attrName>ppt_x</p:attrName>
                                        </p:attrNameLst>
                                      </p:cBhvr>
                                      <p:tavLst>
                                        <p:tav tm="0">
                                          <p:val>
                                            <p:strVal val="#ppt_x"/>
                                          </p:val>
                                        </p:tav>
                                        <p:tav tm="100000">
                                          <p:val>
                                            <p:strVal val="#ppt_x"/>
                                          </p:val>
                                        </p:tav>
                                      </p:tavLst>
                                    </p:anim>
                                    <p:anim calcmode="lin" valueType="num">
                                      <p:cBhvr>
                                        <p:cTn id="3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7" name="BackNormal2"/>
          <p:cNvPicPr/>
          <p:nvPr/>
        </p:nvPicPr>
        <p:blipFill rotWithShape="1">
          <a:blip r:embed="rId2">
            <a:extLst>
              <a:ext uri="{28A0092B-C50C-407E-A947-70E740481C1C}">
                <a14:useLocalDpi xmlns:a14="http://schemas.microsoft.com/office/drawing/2010/main" val="0"/>
              </a:ext>
            </a:extLst>
          </a:blip>
          <a:srcRect l="21211" t="19603" r="36367" b="30500"/>
          <a:stretch/>
        </p:blipFill>
        <p:spPr>
          <a:xfrm>
            <a:off x="2051720" y="2924944"/>
            <a:ext cx="3744416" cy="2016224"/>
          </a:xfrm>
          <a:prstGeom prst="rect">
            <a:avLst/>
          </a:prstGeom>
        </p:spPr>
      </p:pic>
      <p:pic>
        <p:nvPicPr>
          <p:cNvPr id="6" name="BackNormal1"/>
          <p:cNvPicPr/>
          <p:nvPr/>
        </p:nvPicPr>
        <p:blipFill rotWithShape="1">
          <a:blip r:embed="rId2">
            <a:extLst>
              <a:ext uri="{28A0092B-C50C-407E-A947-70E740481C1C}">
                <a14:useLocalDpi xmlns:a14="http://schemas.microsoft.com/office/drawing/2010/main" val="0"/>
              </a:ext>
            </a:extLst>
          </a:blip>
          <a:srcRect t="69500"/>
          <a:stretch/>
        </p:blipFill>
        <p:spPr>
          <a:xfrm>
            <a:off x="179512" y="4941168"/>
            <a:ext cx="8826574" cy="1232447"/>
          </a:xfrm>
          <a:prstGeom prst="rect">
            <a:avLst/>
          </a:prstGeom>
        </p:spPr>
      </p:pic>
      <p:pic>
        <p:nvPicPr>
          <p:cNvPr id="13" name="FiltroFactory"/>
          <p:cNvPicPr/>
          <p:nvPr/>
        </p:nvPicPr>
        <p:blipFill rotWithShape="1">
          <a:blip r:embed="rId2">
            <a:extLst>
              <a:ext uri="{28A0092B-C50C-407E-A947-70E740481C1C}">
                <a14:useLocalDpi xmlns:a14="http://schemas.microsoft.com/office/drawing/2010/main" val="0"/>
              </a:ext>
            </a:extLst>
          </a:blip>
          <a:srcRect l="67712" t="33859" b="30500"/>
          <a:stretch/>
        </p:blipFill>
        <p:spPr>
          <a:xfrm>
            <a:off x="6156176" y="3501007"/>
            <a:ext cx="2849910" cy="1440161"/>
          </a:xfrm>
          <a:prstGeom prst="rect">
            <a:avLst/>
          </a:prstGeom>
        </p:spPr>
      </p:pic>
      <p:pic>
        <p:nvPicPr>
          <p:cNvPr id="8" name="IFiltro"/>
          <p:cNvPicPr/>
          <p:nvPr/>
        </p:nvPicPr>
        <p:blipFill rotWithShape="1">
          <a:blip r:embed="rId2">
            <a:extLst>
              <a:ext uri="{28A0092B-C50C-407E-A947-70E740481C1C}">
                <a14:useLocalDpi xmlns:a14="http://schemas.microsoft.com/office/drawing/2010/main" val="0"/>
              </a:ext>
            </a:extLst>
          </a:blip>
          <a:srcRect l="37527" r="46157" b="80398"/>
          <a:stretch/>
        </p:blipFill>
        <p:spPr>
          <a:xfrm>
            <a:off x="3491880" y="2132855"/>
            <a:ext cx="1440160" cy="792089"/>
          </a:xfrm>
          <a:prstGeom prst="rect">
            <a:avLst/>
          </a:prstGeom>
        </p:spPr>
      </p:pic>
      <p:pic>
        <p:nvPicPr>
          <p:cNvPr id="5" name="IFiltraggio"/>
          <p:cNvPicPr/>
          <p:nvPr/>
        </p:nvPicPr>
        <p:blipFill rotWithShape="1">
          <a:blip r:embed="rId2">
            <a:extLst>
              <a:ext uri="{28A0092B-C50C-407E-A947-70E740481C1C}">
                <a14:useLocalDpi xmlns:a14="http://schemas.microsoft.com/office/drawing/2010/main" val="0"/>
              </a:ext>
            </a:extLst>
          </a:blip>
          <a:srcRect r="86131" b="78615"/>
          <a:stretch/>
        </p:blipFill>
        <p:spPr>
          <a:xfrm>
            <a:off x="179512" y="2132857"/>
            <a:ext cx="1224136" cy="864096"/>
          </a:xfrm>
          <a:prstGeom prst="rect">
            <a:avLst/>
          </a:prstGeom>
        </p:spPr>
      </p:pic>
      <p:pic>
        <p:nvPicPr>
          <p:cNvPr id="4" name="TopNormal"/>
          <p:cNvPicPr/>
          <p:nvPr/>
        </p:nvPicPr>
        <p:blipFill>
          <a:blip r:embed="rId2">
            <a:extLst>
              <a:ext uri="{28A0092B-C50C-407E-A947-70E740481C1C}">
                <a14:useLocalDpi xmlns:a14="http://schemas.microsoft.com/office/drawing/2010/main" val="0"/>
              </a:ext>
            </a:extLst>
          </a:blip>
          <a:stretch>
            <a:fillRect/>
          </a:stretch>
        </p:blipFill>
        <p:spPr>
          <a:xfrm>
            <a:off x="179512" y="2132856"/>
            <a:ext cx="8826574" cy="4040759"/>
          </a:xfrm>
          <a:prstGeom prst="rect">
            <a:avLst/>
          </a:prstGeom>
        </p:spPr>
      </p:pic>
      <p:pic>
        <p:nvPicPr>
          <p:cNvPr id="9" name="BackFaded4"/>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21385" r="85316" b="30500"/>
          <a:stretch/>
        </p:blipFill>
        <p:spPr>
          <a:xfrm>
            <a:off x="179512" y="2996953"/>
            <a:ext cx="1296144" cy="1944216"/>
          </a:xfrm>
          <a:prstGeom prst="rect">
            <a:avLst/>
          </a:prstGeom>
        </p:spPr>
      </p:pic>
      <p:pic>
        <p:nvPicPr>
          <p:cNvPr id="10" name="BackFaded3"/>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3869" t="3564" r="62473" b="83962"/>
          <a:stretch/>
        </p:blipFill>
        <p:spPr>
          <a:xfrm>
            <a:off x="1403648" y="2276871"/>
            <a:ext cx="2088232" cy="504057"/>
          </a:xfrm>
          <a:prstGeom prst="rect">
            <a:avLst/>
          </a:prstGeom>
        </p:spPr>
      </p:pic>
      <p:pic>
        <p:nvPicPr>
          <p:cNvPr id="14" name="BackFaded2"/>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21211" t="19603" r="36367" b="30500"/>
          <a:stretch/>
        </p:blipFill>
        <p:spPr>
          <a:xfrm>
            <a:off x="2051720" y="2924944"/>
            <a:ext cx="3744416" cy="2016224"/>
          </a:xfrm>
          <a:prstGeom prst="rect">
            <a:avLst/>
          </a:prstGeom>
        </p:spPr>
      </p:pic>
      <p:pic>
        <p:nvPicPr>
          <p:cNvPr id="15" name="BackFaded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69500"/>
          <a:stretch/>
        </p:blipFill>
        <p:spPr>
          <a:xfrm>
            <a:off x="179512" y="4941168"/>
            <a:ext cx="8826574" cy="1232447"/>
          </a:xfrm>
          <a:prstGeom prst="rect">
            <a:avLst/>
          </a:prstGeom>
        </p:spPr>
      </p:pic>
      <p:pic>
        <p:nvPicPr>
          <p:cNvPr id="16" name="IFiltroFaded"/>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37527" r="46157" b="80398"/>
          <a:stretch/>
        </p:blipFill>
        <p:spPr>
          <a:xfrm>
            <a:off x="3491880" y="2132855"/>
            <a:ext cx="1440160" cy="792089"/>
          </a:xfrm>
          <a:prstGeom prst="rect">
            <a:avLst/>
          </a:prstGeom>
        </p:spPr>
      </p:pic>
      <p:sp>
        <p:nvSpPr>
          <p:cNvPr id="11" name="DIP"/>
          <p:cNvSpPr txBox="1"/>
          <p:nvPr/>
        </p:nvSpPr>
        <p:spPr>
          <a:xfrm>
            <a:off x="179512" y="1697237"/>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12" name="Factory"/>
          <p:cNvSpPr txBox="1"/>
          <p:nvPr/>
        </p:nvSpPr>
        <p:spPr>
          <a:xfrm>
            <a:off x="6871243" y="3057133"/>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7" name="Factory"/>
          <p:cNvSpPr txBox="1"/>
          <p:nvPr/>
        </p:nvSpPr>
        <p:spPr>
          <a:xfrm>
            <a:off x="3203848" y="1688376"/>
            <a:ext cx="186160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Decorator</a:t>
            </a:r>
            <a:endParaRPr lang="it-IT" dirty="0">
              <a:latin typeface="+mj-lt"/>
            </a:endParaRPr>
          </a:p>
        </p:txBody>
      </p:sp>
      <p:sp>
        <p:nvSpPr>
          <p:cNvPr id="18" name="Factory"/>
          <p:cNvSpPr txBox="1"/>
          <p:nvPr/>
        </p:nvSpPr>
        <p:spPr>
          <a:xfrm>
            <a:off x="2836408" y="6248763"/>
            <a:ext cx="259648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Template</a:t>
            </a:r>
            <a:r>
              <a:rPr lang="it-IT" dirty="0" smtClean="0">
                <a:latin typeface="+mj-lt"/>
              </a:rPr>
              <a:t> Method</a:t>
            </a:r>
            <a:endParaRPr lang="it-IT" dirty="0">
              <a:latin typeface="+mj-lt"/>
            </a:endParaRPr>
          </a:p>
        </p:txBody>
      </p:sp>
      <p:sp>
        <p:nvSpPr>
          <p:cNvPr id="20" name="DIP"/>
          <p:cNvSpPr txBox="1"/>
          <p:nvPr/>
        </p:nvSpPr>
        <p:spPr>
          <a:xfrm>
            <a:off x="5414152" y="1697237"/>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21" name="DIP"/>
          <p:cNvSpPr txBox="1"/>
          <p:nvPr/>
        </p:nvSpPr>
        <p:spPr>
          <a:xfrm>
            <a:off x="5890883" y="2195573"/>
            <a:ext cx="2156360"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smtClean="0">
                <a:latin typeface="+mj-lt"/>
              </a:rPr>
              <a:t>Open/Close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3794511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xit" presetSubtype="0" fill="hold" nodeType="withEffect">
                                  <p:stCondLst>
                                    <p:cond delay="0"/>
                                  </p:stCondLst>
                                  <p:childTnLst>
                                    <p:animEffect transition="out" filter="fade">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
                                        <p:tgtEl>
                                          <p:spTgt spid="5"/>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anim calcmode="lin" valueType="num">
                                      <p:cBhvr>
                                        <p:cTn id="20" dur="500" fill="hold"/>
                                        <p:tgtEl>
                                          <p:spTgt spid="11"/>
                                        </p:tgtEl>
                                        <p:attrNameLst>
                                          <p:attrName>ppt_x</p:attrName>
                                        </p:attrNameLst>
                                      </p:cBhvr>
                                      <p:tavLst>
                                        <p:tav tm="0">
                                          <p:val>
                                            <p:strVal val="#ppt_x"/>
                                          </p:val>
                                        </p:tav>
                                        <p:tav tm="100000">
                                          <p:val>
                                            <p:strVal val="#ppt_x"/>
                                          </p:val>
                                        </p:tav>
                                      </p:tavLst>
                                    </p:anim>
                                    <p:anim calcmode="lin" valueType="num">
                                      <p:cBhvr>
                                        <p:cTn id="21" dur="5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anim calcmode="lin" valueType="num">
                                      <p:cBhvr>
                                        <p:cTn id="25" dur="500" fill="hold"/>
                                        <p:tgtEl>
                                          <p:spTgt spid="12"/>
                                        </p:tgtEl>
                                        <p:attrNameLst>
                                          <p:attrName>ppt_x</p:attrName>
                                        </p:attrNameLst>
                                      </p:cBhvr>
                                      <p:tavLst>
                                        <p:tav tm="0">
                                          <p:val>
                                            <p:strVal val="#ppt_x"/>
                                          </p:val>
                                        </p:tav>
                                        <p:tav tm="100000">
                                          <p:val>
                                            <p:strVal val="#ppt_x"/>
                                          </p:val>
                                        </p:tav>
                                      </p:tavLst>
                                    </p:anim>
                                    <p:anim calcmode="lin" valueType="num">
                                      <p:cBhvr>
                                        <p:cTn id="26" dur="500" fill="hold"/>
                                        <p:tgtEl>
                                          <p:spTgt spid="12"/>
                                        </p:tgtEl>
                                        <p:attrNameLst>
                                          <p:attrName>ppt_y</p:attrName>
                                        </p:attrNameLst>
                                      </p:cBhvr>
                                      <p:tavLst>
                                        <p:tav tm="0">
                                          <p:val>
                                            <p:strVal val="#ppt_y+.1"/>
                                          </p:val>
                                        </p:tav>
                                        <p:tav tm="100000">
                                          <p:val>
                                            <p:strVal val="#ppt_y"/>
                                          </p:val>
                                        </p:tav>
                                      </p:tavLst>
                                    </p:anim>
                                  </p:childTnLst>
                                </p:cTn>
                              </p:par>
                              <p:par>
                                <p:cTn id="27" presetID="10" presetClass="entr" presetSubtype="0"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63" presetClass="path" presetSubtype="0" accel="50000" decel="50000" fill="hold" grpId="1" nodeType="clickEffect">
                                  <p:stCondLst>
                                    <p:cond delay="0"/>
                                  </p:stCondLst>
                                  <p:childTnLst>
                                    <p:animMotion origin="layout" path="M 3.05556E-6 4.81481E-6 L 0.26267 0.00625 " pathEditMode="relative" rAng="0" ptsTypes="AA">
                                      <p:cBhvr>
                                        <p:cTn id="42" dur="750" fill="hold"/>
                                        <p:tgtEl>
                                          <p:spTgt spid="12"/>
                                        </p:tgtEl>
                                        <p:attrNameLst>
                                          <p:attrName>ppt_x</p:attrName>
                                          <p:attrName>ppt_y</p:attrName>
                                        </p:attrNameLst>
                                      </p:cBhvr>
                                      <p:rCtr x="13125" y="301"/>
                                    </p:animMotion>
                                  </p:childTnLst>
                                </p:cTn>
                              </p:par>
                              <p:par>
                                <p:cTn id="43" presetID="63" presetClass="path" presetSubtype="0" accel="50000" decel="50000" fill="hold" nodeType="withEffect">
                                  <p:stCondLst>
                                    <p:cond delay="0"/>
                                  </p:stCondLst>
                                  <p:childTnLst>
                                    <p:animMotion origin="layout" path="M -3.05556E-6 7.40741E-7 L 0.32466 -0.00046 " pathEditMode="relative" rAng="0" ptsTypes="AA">
                                      <p:cBhvr>
                                        <p:cTn id="44" dur="750" fill="hold"/>
                                        <p:tgtEl>
                                          <p:spTgt spid="13"/>
                                        </p:tgtEl>
                                        <p:attrNameLst>
                                          <p:attrName>ppt_x</p:attrName>
                                          <p:attrName>ppt_y</p:attrName>
                                        </p:attrNameLst>
                                      </p:cBhvr>
                                      <p:rCtr x="16233" y="-23"/>
                                    </p:animMotion>
                                  </p:childTnLst>
                                </p:cTn>
                              </p:par>
                              <p:par>
                                <p:cTn id="45" presetID="35" presetClass="path" presetSubtype="0" accel="50000" decel="50000" fill="hold" nodeType="withEffect">
                                  <p:stCondLst>
                                    <p:cond delay="0"/>
                                  </p:stCondLst>
                                  <p:childTnLst>
                                    <p:animMotion origin="layout" path="M 1.66667E-6 0 L -0.38195 0.00532 " pathEditMode="relative" rAng="0" ptsTypes="AA">
                                      <p:cBhvr>
                                        <p:cTn id="46" dur="500" fill="hold"/>
                                        <p:tgtEl>
                                          <p:spTgt spid="10"/>
                                        </p:tgtEl>
                                        <p:attrNameLst>
                                          <p:attrName>ppt_x</p:attrName>
                                          <p:attrName>ppt_y</p:attrName>
                                        </p:attrNameLst>
                                      </p:cBhvr>
                                      <p:rCtr x="-19097" y="255"/>
                                    </p:animMotion>
                                  </p:childTnLst>
                                </p:cTn>
                              </p:par>
                              <p:par>
                                <p:cTn id="47" presetID="35" presetClass="path" presetSubtype="0" accel="50000" decel="50000" fill="hold" nodeType="withEffect">
                                  <p:stCondLst>
                                    <p:cond delay="0"/>
                                  </p:stCondLst>
                                  <p:childTnLst>
                                    <p:animMotion origin="layout" path="M -1.38889E-6 -3.7037E-6 L -0.32274 -0.00509 " pathEditMode="relative" rAng="0" ptsTypes="AA">
                                      <p:cBhvr>
                                        <p:cTn id="48" dur="750" fill="hold"/>
                                        <p:tgtEl>
                                          <p:spTgt spid="9"/>
                                        </p:tgtEl>
                                        <p:attrNameLst>
                                          <p:attrName>ppt_x</p:attrName>
                                          <p:attrName>ppt_y</p:attrName>
                                        </p:attrNameLst>
                                      </p:cBhvr>
                                      <p:rCtr x="-16128" y="-255"/>
                                    </p:animMotion>
                                  </p:childTnLst>
                                </p:cTn>
                              </p:par>
                              <p:par>
                                <p:cTn id="49" presetID="35" presetClass="path" presetSubtype="0" accel="50000" decel="50000" fill="hold" nodeType="withEffect">
                                  <p:stCondLst>
                                    <p:cond delay="0"/>
                                  </p:stCondLst>
                                  <p:childTnLst>
                                    <p:animMotion origin="layout" path="M 1.66667E-6 -4.07407E-6 L -0.32674 -4.07407E-6 " pathEditMode="relative" rAng="0" ptsTypes="AA">
                                      <p:cBhvr>
                                        <p:cTn id="50" dur="750" fill="hold"/>
                                        <p:tgtEl>
                                          <p:spTgt spid="5"/>
                                        </p:tgtEl>
                                        <p:attrNameLst>
                                          <p:attrName>ppt_x</p:attrName>
                                          <p:attrName>ppt_y</p:attrName>
                                        </p:attrNameLst>
                                      </p:cBhvr>
                                      <p:rCtr x="-16337" y="0"/>
                                    </p:animMotion>
                                  </p:childTnLst>
                                </p:cTn>
                              </p:par>
                              <p:par>
                                <p:cTn id="51" presetID="35" presetClass="path" presetSubtype="0" accel="50000" decel="50000" fill="hold" grpId="1" nodeType="withEffect">
                                  <p:stCondLst>
                                    <p:cond delay="0"/>
                                  </p:stCondLst>
                                  <p:childTnLst>
                                    <p:animMotion origin="layout" path="M 4.16667E-6 4.44444E-6 L -0.36841 -0.00533 " pathEditMode="relative" rAng="0" ptsTypes="AA">
                                      <p:cBhvr>
                                        <p:cTn id="52" dur="750" fill="hold"/>
                                        <p:tgtEl>
                                          <p:spTgt spid="11"/>
                                        </p:tgtEl>
                                        <p:attrNameLst>
                                          <p:attrName>ppt_x</p:attrName>
                                          <p:attrName>ppt_y</p:attrName>
                                        </p:attrNameLst>
                                      </p:cBhvr>
                                      <p:rCtr x="-18420" y="-278"/>
                                    </p:animMotion>
                                  </p:childTnLst>
                                </p:cTn>
                              </p:par>
                              <p:par>
                                <p:cTn id="53" presetID="10" presetClass="exit" presetSubtype="0" fill="hold" nodeType="withEffect">
                                  <p:stCondLst>
                                    <p:cond delay="0"/>
                                  </p:stCondLst>
                                  <p:childTnLst>
                                    <p:animEffect transition="out" filter="fade">
                                      <p:cBhvr>
                                        <p:cTn id="54" dur="500"/>
                                        <p:tgtEl>
                                          <p:spTgt spid="15"/>
                                        </p:tgtEl>
                                      </p:cBhvr>
                                    </p:animEffect>
                                    <p:set>
                                      <p:cBhvr>
                                        <p:cTn id="55" dur="1" fill="hold">
                                          <p:stCondLst>
                                            <p:cond delay="499"/>
                                          </p:stCondLst>
                                        </p:cTn>
                                        <p:tgtEl>
                                          <p:spTgt spid="15"/>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14"/>
                                        </p:tgtEl>
                                      </p:cBhvr>
                                    </p:animEffect>
                                    <p:set>
                                      <p:cBhvr>
                                        <p:cTn id="58" dur="1" fill="hold">
                                          <p:stCondLst>
                                            <p:cond delay="499"/>
                                          </p:stCondLst>
                                        </p:cTn>
                                        <p:tgtEl>
                                          <p:spTgt spid="14"/>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6"/>
                                        </p:tgtEl>
                                      </p:cBhvr>
                                    </p:animEffect>
                                    <p:set>
                                      <p:cBhvr>
                                        <p:cTn id="61" dur="1" fill="hold">
                                          <p:stCondLst>
                                            <p:cond delay="499"/>
                                          </p:stCondLst>
                                        </p:cTn>
                                        <p:tgtEl>
                                          <p:spTgt spid="16"/>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fade">
                                      <p:cBhvr>
                                        <p:cTn id="64" dur="10"/>
                                        <p:tgtEl>
                                          <p:spTgt spid="6"/>
                                        </p:tgtEl>
                                      </p:cBhvr>
                                    </p:animEffect>
                                  </p:childTnLst>
                                </p:cTn>
                              </p:par>
                              <p:par>
                                <p:cTn id="65" presetID="10" presetClass="entr" presetSubtype="0" fill="hold" nodeType="with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10"/>
                                        <p:tgtEl>
                                          <p:spTgt spid="7"/>
                                        </p:tgtEl>
                                      </p:cBhvr>
                                    </p:animEffect>
                                  </p:childTnLst>
                                </p:cTn>
                              </p:par>
                              <p:par>
                                <p:cTn id="68" presetID="10" presetClass="entr" presetSubtype="0" fill="hold" nodeType="with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fade">
                                      <p:cBhvr>
                                        <p:cTn id="70" dur="10"/>
                                        <p:tgtEl>
                                          <p:spTgt spid="8"/>
                                        </p:tgtEl>
                                      </p:cBhvr>
                                    </p:animEffect>
                                  </p:childTnLst>
                                </p:cTn>
                              </p:par>
                              <p:par>
                                <p:cTn id="71" presetID="42" presetClass="entr" presetSubtype="0" fill="hold" grpId="0" nodeType="withEffect">
                                  <p:stCondLst>
                                    <p:cond delay="25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500"/>
                                        <p:tgtEl>
                                          <p:spTgt spid="17"/>
                                        </p:tgtEl>
                                      </p:cBhvr>
                                    </p:animEffect>
                                    <p:anim calcmode="lin" valueType="num">
                                      <p:cBhvr>
                                        <p:cTn id="74" dur="500" fill="hold"/>
                                        <p:tgtEl>
                                          <p:spTgt spid="17"/>
                                        </p:tgtEl>
                                        <p:attrNameLst>
                                          <p:attrName>ppt_x</p:attrName>
                                        </p:attrNameLst>
                                      </p:cBhvr>
                                      <p:tavLst>
                                        <p:tav tm="0">
                                          <p:val>
                                            <p:strVal val="#ppt_x"/>
                                          </p:val>
                                        </p:tav>
                                        <p:tav tm="100000">
                                          <p:val>
                                            <p:strVal val="#ppt_x"/>
                                          </p:val>
                                        </p:tav>
                                      </p:tavLst>
                                    </p:anim>
                                    <p:anim calcmode="lin" valueType="num">
                                      <p:cBhvr>
                                        <p:cTn id="75" dur="500" fill="hold"/>
                                        <p:tgtEl>
                                          <p:spTgt spid="17"/>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250"/>
                                  </p:stCondLst>
                                  <p:childTnLst>
                                    <p:set>
                                      <p:cBhvr>
                                        <p:cTn id="77" dur="1" fill="hold">
                                          <p:stCondLst>
                                            <p:cond delay="0"/>
                                          </p:stCondLst>
                                        </p:cTn>
                                        <p:tgtEl>
                                          <p:spTgt spid="18"/>
                                        </p:tgtEl>
                                        <p:attrNameLst>
                                          <p:attrName>style.visibility</p:attrName>
                                        </p:attrNameLst>
                                      </p:cBhvr>
                                      <p:to>
                                        <p:strVal val="visible"/>
                                      </p:to>
                                    </p:set>
                                    <p:animEffect transition="in" filter="fade">
                                      <p:cBhvr>
                                        <p:cTn id="78" dur="500"/>
                                        <p:tgtEl>
                                          <p:spTgt spid="18"/>
                                        </p:tgtEl>
                                      </p:cBhvr>
                                    </p:animEffect>
                                    <p:anim calcmode="lin" valueType="num">
                                      <p:cBhvr>
                                        <p:cTn id="79" dur="500" fill="hold"/>
                                        <p:tgtEl>
                                          <p:spTgt spid="18"/>
                                        </p:tgtEl>
                                        <p:attrNameLst>
                                          <p:attrName>ppt_x</p:attrName>
                                        </p:attrNameLst>
                                      </p:cBhvr>
                                      <p:tavLst>
                                        <p:tav tm="0">
                                          <p:val>
                                            <p:strVal val="#ppt_x"/>
                                          </p:val>
                                        </p:tav>
                                        <p:tav tm="100000">
                                          <p:val>
                                            <p:strVal val="#ppt_x"/>
                                          </p:val>
                                        </p:tav>
                                      </p:tavLst>
                                    </p:anim>
                                    <p:anim calcmode="lin" valueType="num">
                                      <p:cBhvr>
                                        <p:cTn id="80" dur="500" fill="hold"/>
                                        <p:tgtEl>
                                          <p:spTgt spid="18"/>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25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anim calcmode="lin" valueType="num">
                                      <p:cBhvr>
                                        <p:cTn id="84" dur="500" fill="hold"/>
                                        <p:tgtEl>
                                          <p:spTgt spid="20"/>
                                        </p:tgtEl>
                                        <p:attrNameLst>
                                          <p:attrName>ppt_x</p:attrName>
                                        </p:attrNameLst>
                                      </p:cBhvr>
                                      <p:tavLst>
                                        <p:tav tm="0">
                                          <p:val>
                                            <p:strVal val="#ppt_x"/>
                                          </p:val>
                                        </p:tav>
                                        <p:tav tm="100000">
                                          <p:val>
                                            <p:strVal val="#ppt_x"/>
                                          </p:val>
                                        </p:tav>
                                      </p:tavLst>
                                    </p:anim>
                                    <p:anim calcmode="lin" valueType="num">
                                      <p:cBhvr>
                                        <p:cTn id="85" dur="500" fill="hold"/>
                                        <p:tgtEl>
                                          <p:spTgt spid="20"/>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250"/>
                                  </p:stCondLst>
                                  <p:childTnLst>
                                    <p:set>
                                      <p:cBhvr>
                                        <p:cTn id="87" dur="1" fill="hold">
                                          <p:stCondLst>
                                            <p:cond delay="0"/>
                                          </p:stCondLst>
                                        </p:cTn>
                                        <p:tgtEl>
                                          <p:spTgt spid="21"/>
                                        </p:tgtEl>
                                        <p:attrNameLst>
                                          <p:attrName>style.visibility</p:attrName>
                                        </p:attrNameLst>
                                      </p:cBhvr>
                                      <p:to>
                                        <p:strVal val="visible"/>
                                      </p:to>
                                    </p:set>
                                    <p:animEffect transition="in" filter="fade">
                                      <p:cBhvr>
                                        <p:cTn id="88" dur="500"/>
                                        <p:tgtEl>
                                          <p:spTgt spid="21"/>
                                        </p:tgtEl>
                                      </p:cBhvr>
                                    </p:animEffect>
                                    <p:anim calcmode="lin" valueType="num">
                                      <p:cBhvr>
                                        <p:cTn id="89" dur="500" fill="hold"/>
                                        <p:tgtEl>
                                          <p:spTgt spid="21"/>
                                        </p:tgtEl>
                                        <p:attrNameLst>
                                          <p:attrName>ppt_x</p:attrName>
                                        </p:attrNameLst>
                                      </p:cBhvr>
                                      <p:tavLst>
                                        <p:tav tm="0">
                                          <p:val>
                                            <p:strVal val="#ppt_x"/>
                                          </p:val>
                                        </p:tav>
                                        <p:tav tm="100000">
                                          <p:val>
                                            <p:strVal val="#ppt_x"/>
                                          </p:val>
                                        </p:tav>
                                      </p:tavLst>
                                    </p:anim>
                                    <p:anim calcmode="lin" valueType="num">
                                      <p:cBhvr>
                                        <p:cTn id="90"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7" grpId="0" animBg="1"/>
      <p:bldP spid="18" grpId="0" animBg="1"/>
      <p:bldP spid="20" grpId="0" animBg="1"/>
      <p:bldP spid="21"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Design </a:t>
            </a:r>
            <a:r>
              <a:rPr lang="it-IT" dirty="0" err="1" smtClean="0"/>
              <a:t>Patterns</a:t>
            </a:r>
            <a:endParaRPr lang="it-IT" dirty="0"/>
          </a:p>
        </p:txBody>
      </p:sp>
      <p:graphicFrame>
        <p:nvGraphicFramePr>
          <p:cNvPr id="4" name="DiagrammaFactory"/>
          <p:cNvGraphicFramePr/>
          <p:nvPr>
            <p:extLst>
              <p:ext uri="{D42A27DB-BD31-4B8C-83A1-F6EECF244321}">
                <p14:modId xmlns:p14="http://schemas.microsoft.com/office/powerpoint/2010/main" val="1509317939"/>
              </p:ext>
            </p:extLst>
          </p:nvPr>
        </p:nvGraphicFramePr>
        <p:xfrm>
          <a:off x="78900" y="1730496"/>
          <a:ext cx="3804084" cy="2536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actory"/>
          <p:cNvSpPr txBox="1"/>
          <p:nvPr/>
        </p:nvSpPr>
        <p:spPr>
          <a:xfrm>
            <a:off x="438940" y="2810616"/>
            <a:ext cx="954107" cy="369332"/>
          </a:xfrm>
          <a:prstGeom prst="rect">
            <a:avLst/>
          </a:prstGeom>
          <a:noFill/>
        </p:spPr>
        <p:txBody>
          <a:bodyPr wrap="none" rtlCol="0">
            <a:spAutoFit/>
          </a:bodyPr>
          <a:lstStyle/>
          <a:p>
            <a:r>
              <a:rPr lang="it-IT" dirty="0" err="1" smtClean="0">
                <a:solidFill>
                  <a:schemeClr val="bg1"/>
                </a:solidFill>
              </a:rPr>
              <a:t>Factory</a:t>
            </a:r>
            <a:endParaRPr lang="it-IT" dirty="0">
              <a:solidFill>
                <a:schemeClr val="bg1"/>
              </a:solidFill>
            </a:endParaRPr>
          </a:p>
        </p:txBody>
      </p:sp>
      <p:graphicFrame>
        <p:nvGraphicFramePr>
          <p:cNvPr id="6" name="DiagrammaMVP"/>
          <p:cNvGraphicFramePr/>
          <p:nvPr>
            <p:extLst>
              <p:ext uri="{D42A27DB-BD31-4B8C-83A1-F6EECF244321}">
                <p14:modId xmlns:p14="http://schemas.microsoft.com/office/powerpoint/2010/main" val="473886057"/>
              </p:ext>
            </p:extLst>
          </p:nvPr>
        </p:nvGraphicFramePr>
        <p:xfrm>
          <a:off x="3141350" y="1705459"/>
          <a:ext cx="3804084" cy="253605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MVP"/>
          <p:cNvSpPr txBox="1"/>
          <p:nvPr/>
        </p:nvSpPr>
        <p:spPr>
          <a:xfrm>
            <a:off x="3357374" y="2604155"/>
            <a:ext cx="960519" cy="738664"/>
          </a:xfrm>
          <a:prstGeom prst="rect">
            <a:avLst/>
          </a:prstGeom>
          <a:noFill/>
        </p:spPr>
        <p:txBody>
          <a:bodyPr wrap="none" rtlCol="0">
            <a:spAutoFit/>
          </a:bodyPr>
          <a:lstStyle/>
          <a:p>
            <a:pPr algn="ctr"/>
            <a:r>
              <a:rPr lang="it-IT" sz="1400" dirty="0" smtClean="0">
                <a:solidFill>
                  <a:schemeClr val="bg1"/>
                </a:solidFill>
              </a:rPr>
              <a:t>Model</a:t>
            </a:r>
          </a:p>
          <a:p>
            <a:pPr algn="ctr"/>
            <a:r>
              <a:rPr lang="it-IT" sz="1400" dirty="0" err="1" smtClean="0">
                <a:solidFill>
                  <a:schemeClr val="bg1"/>
                </a:solidFill>
              </a:rPr>
              <a:t>View</a:t>
            </a:r>
            <a:endParaRPr lang="it-IT" sz="1400" dirty="0" smtClean="0">
              <a:solidFill>
                <a:schemeClr val="bg1"/>
              </a:solidFill>
            </a:endParaRPr>
          </a:p>
          <a:p>
            <a:pPr algn="ctr"/>
            <a:r>
              <a:rPr lang="it-IT" sz="1400" dirty="0" err="1" smtClean="0">
                <a:solidFill>
                  <a:schemeClr val="bg1"/>
                </a:solidFill>
              </a:rPr>
              <a:t>Presenter</a:t>
            </a:r>
            <a:endParaRPr lang="it-IT" sz="1400" dirty="0">
              <a:solidFill>
                <a:schemeClr val="bg1"/>
              </a:solidFill>
            </a:endParaRPr>
          </a:p>
        </p:txBody>
      </p:sp>
      <p:graphicFrame>
        <p:nvGraphicFramePr>
          <p:cNvPr id="8" name="DiagrammaObserver"/>
          <p:cNvGraphicFramePr/>
          <p:nvPr>
            <p:extLst>
              <p:ext uri="{D42A27DB-BD31-4B8C-83A1-F6EECF244321}">
                <p14:modId xmlns:p14="http://schemas.microsoft.com/office/powerpoint/2010/main" val="2728932226"/>
              </p:ext>
            </p:extLst>
          </p:nvPr>
        </p:nvGraphicFramePr>
        <p:xfrm>
          <a:off x="6228184" y="1727254"/>
          <a:ext cx="3804084" cy="253605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0" name="Observer"/>
          <p:cNvSpPr txBox="1"/>
          <p:nvPr/>
        </p:nvSpPr>
        <p:spPr>
          <a:xfrm>
            <a:off x="6282220" y="2788821"/>
            <a:ext cx="1133644" cy="369332"/>
          </a:xfrm>
          <a:prstGeom prst="rect">
            <a:avLst/>
          </a:prstGeom>
          <a:noFill/>
        </p:spPr>
        <p:txBody>
          <a:bodyPr wrap="none" rtlCol="0">
            <a:spAutoFit/>
          </a:bodyPr>
          <a:lstStyle/>
          <a:p>
            <a:r>
              <a:rPr lang="it-IT" dirty="0" err="1" smtClean="0">
                <a:solidFill>
                  <a:schemeClr val="bg1"/>
                </a:solidFill>
              </a:rPr>
              <a:t>Observer</a:t>
            </a:r>
            <a:endParaRPr lang="it-IT" dirty="0">
              <a:solidFill>
                <a:schemeClr val="bg1"/>
              </a:solidFill>
            </a:endParaRPr>
          </a:p>
        </p:txBody>
      </p:sp>
      <p:graphicFrame>
        <p:nvGraphicFramePr>
          <p:cNvPr id="11" name="DiagrammaDecorator"/>
          <p:cNvGraphicFramePr/>
          <p:nvPr>
            <p:extLst>
              <p:ext uri="{D42A27DB-BD31-4B8C-83A1-F6EECF244321}">
                <p14:modId xmlns:p14="http://schemas.microsoft.com/office/powerpoint/2010/main" val="3330452108"/>
              </p:ext>
            </p:extLst>
          </p:nvPr>
        </p:nvGraphicFramePr>
        <p:xfrm>
          <a:off x="1619672" y="4005064"/>
          <a:ext cx="3804084" cy="2536056"/>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12" name="Decorator"/>
          <p:cNvSpPr txBox="1"/>
          <p:nvPr/>
        </p:nvSpPr>
        <p:spPr>
          <a:xfrm>
            <a:off x="1855438" y="5070467"/>
            <a:ext cx="1197764" cy="369332"/>
          </a:xfrm>
          <a:prstGeom prst="rect">
            <a:avLst/>
          </a:prstGeom>
          <a:noFill/>
        </p:spPr>
        <p:txBody>
          <a:bodyPr wrap="none" rtlCol="0">
            <a:spAutoFit/>
          </a:bodyPr>
          <a:lstStyle/>
          <a:p>
            <a:r>
              <a:rPr lang="it-IT" dirty="0" smtClean="0">
                <a:solidFill>
                  <a:schemeClr val="bg1"/>
                </a:solidFill>
              </a:rPr>
              <a:t>Decorator</a:t>
            </a:r>
            <a:endParaRPr lang="it-IT" dirty="0">
              <a:solidFill>
                <a:schemeClr val="bg1"/>
              </a:solidFill>
            </a:endParaRPr>
          </a:p>
        </p:txBody>
      </p:sp>
      <p:graphicFrame>
        <p:nvGraphicFramePr>
          <p:cNvPr id="15" name="DiagrammaTemplate"/>
          <p:cNvGraphicFramePr/>
          <p:nvPr>
            <p:extLst>
              <p:ext uri="{D42A27DB-BD31-4B8C-83A1-F6EECF244321}">
                <p14:modId xmlns:p14="http://schemas.microsoft.com/office/powerpoint/2010/main" val="3780754701"/>
              </p:ext>
            </p:extLst>
          </p:nvPr>
        </p:nvGraphicFramePr>
        <p:xfrm>
          <a:off x="4987682" y="4077072"/>
          <a:ext cx="3804084" cy="2536056"/>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sp>
        <p:nvSpPr>
          <p:cNvPr id="16" name="Template"/>
          <p:cNvSpPr txBox="1"/>
          <p:nvPr/>
        </p:nvSpPr>
        <p:spPr>
          <a:xfrm>
            <a:off x="5220072" y="5070467"/>
            <a:ext cx="910185" cy="523220"/>
          </a:xfrm>
          <a:prstGeom prst="rect">
            <a:avLst/>
          </a:prstGeom>
          <a:noFill/>
        </p:spPr>
        <p:txBody>
          <a:bodyPr wrap="none" rtlCol="0">
            <a:spAutoFit/>
          </a:bodyPr>
          <a:lstStyle/>
          <a:p>
            <a:pPr algn="ctr"/>
            <a:r>
              <a:rPr lang="it-IT" sz="1400" dirty="0" err="1" smtClean="0">
                <a:solidFill>
                  <a:schemeClr val="bg1"/>
                </a:solidFill>
              </a:rPr>
              <a:t>Template</a:t>
            </a:r>
            <a:endParaRPr lang="it-IT" sz="1400" dirty="0" smtClean="0">
              <a:solidFill>
                <a:schemeClr val="bg1"/>
              </a:solidFill>
            </a:endParaRPr>
          </a:p>
          <a:p>
            <a:pPr algn="ctr"/>
            <a:r>
              <a:rPr lang="it-IT" sz="1400" dirty="0" smtClean="0">
                <a:solidFill>
                  <a:schemeClr val="bg1"/>
                </a:solidFill>
              </a:rPr>
              <a:t>Method</a:t>
            </a:r>
            <a:endParaRPr lang="it-IT" sz="1400" dirty="0">
              <a:solidFill>
                <a:schemeClr val="bg1"/>
              </a:solidFill>
            </a:endParaRPr>
          </a:p>
        </p:txBody>
      </p:sp>
    </p:spTree>
    <p:extLst>
      <p:ext uri="{BB962C8B-B14F-4D97-AF65-F5344CB8AC3E}">
        <p14:creationId xmlns:p14="http://schemas.microsoft.com/office/powerpoint/2010/main" val="386427985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Design </a:t>
            </a:r>
            <a:r>
              <a:rPr lang="it-IT" dirty="0" err="1" smtClean="0"/>
              <a:t>Principles</a:t>
            </a:r>
            <a:endParaRPr lang="it-IT" dirty="0"/>
          </a:p>
        </p:txBody>
      </p:sp>
      <p:graphicFrame>
        <p:nvGraphicFramePr>
          <p:cNvPr id="4" name="DiagrammaDIP"/>
          <p:cNvGraphicFramePr/>
          <p:nvPr>
            <p:extLst>
              <p:ext uri="{D42A27DB-BD31-4B8C-83A1-F6EECF244321}">
                <p14:modId xmlns:p14="http://schemas.microsoft.com/office/powerpoint/2010/main" val="4266528100"/>
              </p:ext>
            </p:extLst>
          </p:nvPr>
        </p:nvGraphicFramePr>
        <p:xfrm>
          <a:off x="374645" y="1915162"/>
          <a:ext cx="3804084" cy="2536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IP"/>
          <p:cNvSpPr txBox="1"/>
          <p:nvPr/>
        </p:nvSpPr>
        <p:spPr>
          <a:xfrm>
            <a:off x="899592" y="2973487"/>
            <a:ext cx="569387" cy="369332"/>
          </a:xfrm>
          <a:prstGeom prst="rect">
            <a:avLst/>
          </a:prstGeom>
          <a:noFill/>
        </p:spPr>
        <p:txBody>
          <a:bodyPr wrap="none" rtlCol="0">
            <a:spAutoFit/>
          </a:bodyPr>
          <a:lstStyle/>
          <a:p>
            <a:r>
              <a:rPr lang="it-IT" dirty="0" smtClean="0">
                <a:solidFill>
                  <a:schemeClr val="bg1"/>
                </a:solidFill>
              </a:rPr>
              <a:t>DIP</a:t>
            </a:r>
            <a:endParaRPr lang="it-IT" dirty="0">
              <a:solidFill>
                <a:schemeClr val="bg1"/>
              </a:solidFill>
            </a:endParaRPr>
          </a:p>
        </p:txBody>
      </p:sp>
      <p:graphicFrame>
        <p:nvGraphicFramePr>
          <p:cNvPr id="8" name="DiagrammaOCP"/>
          <p:cNvGraphicFramePr/>
          <p:nvPr>
            <p:extLst>
              <p:ext uri="{D42A27DB-BD31-4B8C-83A1-F6EECF244321}">
                <p14:modId xmlns:p14="http://schemas.microsoft.com/office/powerpoint/2010/main" val="4204663788"/>
              </p:ext>
            </p:extLst>
          </p:nvPr>
        </p:nvGraphicFramePr>
        <p:xfrm>
          <a:off x="6228184" y="1727254"/>
          <a:ext cx="3804084" cy="253605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0" name="OCP"/>
          <p:cNvSpPr txBox="1"/>
          <p:nvPr/>
        </p:nvSpPr>
        <p:spPr>
          <a:xfrm>
            <a:off x="6516216" y="2788821"/>
            <a:ext cx="684803" cy="369332"/>
          </a:xfrm>
          <a:prstGeom prst="rect">
            <a:avLst/>
          </a:prstGeom>
          <a:noFill/>
        </p:spPr>
        <p:txBody>
          <a:bodyPr wrap="none" rtlCol="0">
            <a:spAutoFit/>
          </a:bodyPr>
          <a:lstStyle/>
          <a:p>
            <a:r>
              <a:rPr lang="it-IT" dirty="0" smtClean="0">
                <a:solidFill>
                  <a:schemeClr val="bg1"/>
                </a:solidFill>
              </a:rPr>
              <a:t>OCP</a:t>
            </a:r>
            <a:endParaRPr lang="it-IT" dirty="0">
              <a:solidFill>
                <a:schemeClr val="bg1"/>
              </a:solidFill>
            </a:endParaRPr>
          </a:p>
        </p:txBody>
      </p:sp>
      <p:graphicFrame>
        <p:nvGraphicFramePr>
          <p:cNvPr id="11" name="DiagrammaSRP"/>
          <p:cNvGraphicFramePr/>
          <p:nvPr>
            <p:extLst>
              <p:ext uri="{D42A27DB-BD31-4B8C-83A1-F6EECF244321}">
                <p14:modId xmlns:p14="http://schemas.microsoft.com/office/powerpoint/2010/main" val="3601452490"/>
              </p:ext>
            </p:extLst>
          </p:nvPr>
        </p:nvGraphicFramePr>
        <p:xfrm>
          <a:off x="3203848" y="3717032"/>
          <a:ext cx="3804084" cy="253605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2" name="SRP"/>
          <p:cNvSpPr txBox="1"/>
          <p:nvPr/>
        </p:nvSpPr>
        <p:spPr>
          <a:xfrm>
            <a:off x="3707904" y="4810639"/>
            <a:ext cx="659155" cy="369332"/>
          </a:xfrm>
          <a:prstGeom prst="rect">
            <a:avLst/>
          </a:prstGeom>
          <a:noFill/>
        </p:spPr>
        <p:txBody>
          <a:bodyPr wrap="none" rtlCol="0">
            <a:spAutoFit/>
          </a:bodyPr>
          <a:lstStyle/>
          <a:p>
            <a:r>
              <a:rPr lang="it-IT" dirty="0" smtClean="0">
                <a:solidFill>
                  <a:schemeClr val="bg1"/>
                </a:solidFill>
              </a:rPr>
              <a:t>SRP</a:t>
            </a:r>
            <a:endParaRPr lang="it-IT" dirty="0">
              <a:solidFill>
                <a:schemeClr val="bg1"/>
              </a:solidFill>
            </a:endParaRPr>
          </a:p>
        </p:txBody>
      </p:sp>
    </p:spTree>
    <p:extLst>
      <p:ext uri="{BB962C8B-B14F-4D97-AF65-F5344CB8AC3E}">
        <p14:creationId xmlns:p14="http://schemas.microsoft.com/office/powerpoint/2010/main" val="301877573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83568" y="1844824"/>
            <a:ext cx="7467600" cy="4525963"/>
          </a:xfrm>
        </p:spPr>
        <p:txBody>
          <a:bodyPr anchor="ctr">
            <a:normAutofit/>
          </a:bodyPr>
          <a:lstStyle/>
          <a:p>
            <a:pPr marL="36576" indent="0">
              <a:buNone/>
            </a:pPr>
            <a:r>
              <a:rPr lang="it-IT" sz="2200" dirty="0">
                <a:solidFill>
                  <a:srgbClr val="534949"/>
                </a:solidFill>
              </a:rPr>
              <a:t>Si vuole realizzare un'agenda elettronica, con la quale tenere organizzati i propri calendari e impegni, che fornisce le seguenti funzionalità:</a:t>
            </a:r>
          </a:p>
          <a:p>
            <a:pPr lvl="0"/>
            <a:r>
              <a:rPr lang="it-IT" sz="2200" dirty="0">
                <a:solidFill>
                  <a:srgbClr val="534949"/>
                </a:solidFill>
              </a:rPr>
              <a:t>Gestire più calendari ed eventualmente condividerli con amici.</a:t>
            </a:r>
          </a:p>
          <a:p>
            <a:pPr lvl="0"/>
            <a:r>
              <a:rPr lang="it-IT" sz="2200" dirty="0">
                <a:solidFill>
                  <a:srgbClr val="534949"/>
                </a:solidFill>
              </a:rPr>
              <a:t>Aggiungere, modificare e rimuovere eventi da un calendario.</a:t>
            </a:r>
          </a:p>
          <a:p>
            <a:pPr lvl="0"/>
            <a:r>
              <a:rPr lang="it-IT" sz="2200" dirty="0">
                <a:solidFill>
                  <a:srgbClr val="534949"/>
                </a:solidFill>
              </a:rPr>
              <a:t>Creare modelli personalizzati per diverse tipologie di eventi.</a:t>
            </a:r>
          </a:p>
          <a:p>
            <a:pPr lvl="0"/>
            <a:r>
              <a:rPr lang="it-IT" sz="2200" dirty="0">
                <a:solidFill>
                  <a:srgbClr val="534949"/>
                </a:solidFill>
              </a:rPr>
              <a:t>Trovare, in modo facile e veloce, gli eventi che soddisfano determinati parametri di ricerca</a:t>
            </a:r>
            <a:r>
              <a:rPr lang="it-IT" sz="2200" dirty="0" smtClean="0">
                <a:solidFill>
                  <a:srgbClr val="534949"/>
                </a:solidFill>
              </a:rPr>
              <a:t>.</a:t>
            </a:r>
            <a:endParaRPr lang="it-IT" sz="2200" dirty="0">
              <a:solidFill>
                <a:srgbClr val="534949"/>
              </a:solidFill>
            </a:endParaRPr>
          </a:p>
        </p:txBody>
      </p:sp>
      <p:sp>
        <p:nvSpPr>
          <p:cNvPr id="2" name="Titolo 1"/>
          <p:cNvSpPr>
            <a:spLocks noGrp="1"/>
          </p:cNvSpPr>
          <p:nvPr>
            <p:ph type="title"/>
          </p:nvPr>
        </p:nvSpPr>
        <p:spPr/>
        <p:txBody>
          <a:bodyPr/>
          <a:lstStyle/>
          <a:p>
            <a:r>
              <a:rPr lang="it-IT" dirty="0" smtClean="0"/>
              <a:t>Descrizione del problema</a:t>
            </a:r>
            <a:endParaRPr lang="it-IT" dirty="0"/>
          </a:p>
        </p:txBody>
      </p:sp>
      <p:sp>
        <p:nvSpPr>
          <p:cNvPr id="7" name="Segnaposto contenuto 2"/>
          <p:cNvSpPr txBox="1">
            <a:spLocks/>
          </p:cNvSpPr>
          <p:nvPr/>
        </p:nvSpPr>
        <p:spPr>
          <a:xfrm>
            <a:off x="539552" y="1916832"/>
            <a:ext cx="8064896" cy="4525963"/>
          </a:xfrm>
          <a:prstGeom prst="rect">
            <a:avLst/>
          </a:prstGeom>
        </p:spPr>
        <p:txBody>
          <a:bodyPr vert="horz" lIns="91440" tIns="45720" rIns="91440" bIns="45720" rtlCol="0" anchor="ctr">
            <a:norm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smtClean="0">
                <a:solidFill>
                  <a:srgbClr val="534949"/>
                </a:solidFill>
              </a:rPr>
              <a:t>Ogni calendario è identificato univocamente da un nome e può contenere più eventi. Deve essere possibile creare calendari in locale o condividere calendari in remoto con altri amici. Un amico è identificato univocamente dal proprio indirizzo email.</a:t>
            </a:r>
            <a:endParaRPr lang="it-IT" sz="2200" dirty="0">
              <a:solidFill>
                <a:srgbClr val="534949"/>
              </a:solidFill>
            </a:endParaRPr>
          </a:p>
        </p:txBody>
      </p:sp>
      <p:sp>
        <p:nvSpPr>
          <p:cNvPr id="8" name="Segnaposto contenuto 2"/>
          <p:cNvSpPr txBox="1">
            <a:spLocks/>
          </p:cNvSpPr>
          <p:nvPr/>
        </p:nvSpPr>
        <p:spPr>
          <a:xfrm>
            <a:off x="395536" y="1844824"/>
            <a:ext cx="8280920" cy="4525963"/>
          </a:xfrm>
          <a:prstGeom prst="rect">
            <a:avLst/>
          </a:prstGeom>
        </p:spPr>
        <p:txBody>
          <a:bodyPr vert="horz" lIns="91440" tIns="45720" rIns="91440" bIns="45720" rtlCol="0" anchor="ctr">
            <a:norm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dirty="0" smtClean="0">
                <a:solidFill>
                  <a:srgbClr val="534949"/>
                </a:solidFill>
              </a:rPr>
              <a:t>Un evento appartiene ad uno e un solo calendario ed è caratterizzato da un nome, una data, una durata (in minuti) e una periodicità, inoltre può avere un luogo e una descrizione. La periodicità di un evento descrive in che modo un evento si ripete nel tempo (mai, ogni tot giorni/settimane/mesi/anni). Durante la creazione di un evento è necessario assegnare un modello all'evento e scegliere un calendario cui aggiungere l’evento. </a:t>
            </a:r>
            <a:endParaRPr lang="it-IT" sz="2200" dirty="0">
              <a:solidFill>
                <a:srgbClr val="534949"/>
              </a:solidFill>
            </a:endParaRPr>
          </a:p>
        </p:txBody>
      </p:sp>
      <p:sp>
        <p:nvSpPr>
          <p:cNvPr id="9" name="Segnaposto contenuto 2"/>
          <p:cNvSpPr txBox="1">
            <a:spLocks/>
          </p:cNvSpPr>
          <p:nvPr/>
        </p:nvSpPr>
        <p:spPr>
          <a:xfrm>
            <a:off x="467544" y="1916832"/>
            <a:ext cx="8208912" cy="4525963"/>
          </a:xfrm>
          <a:prstGeom prst="rect">
            <a:avLst/>
          </a:prstGeom>
        </p:spPr>
        <p:txBody>
          <a:bodyPr vert="horz" lIns="91440" tIns="45720" rIns="91440" bIns="45720" rtlCol="0" anchor="ctr">
            <a:norm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smtClean="0">
                <a:solidFill>
                  <a:srgbClr val="534949"/>
                </a:solidFill>
              </a:rPr>
              <a:t>Un modello di evento è personalizzabile dall'utente e contiene una lista ordinata di voci che descrivono campi aggiuntivi dell'evento; ogni modello è identificato univocamente da un nome che non può essere modificato una volta che il modello è stato creato. Sarà presente un modello di evento di default che non contiene voci. Più eventi possono essere descritti da uno stesso modello che non può più essere modificato una volta creato. Un modello può essere eliminato solo se non ci sono eventi descritti da questo.</a:t>
            </a:r>
            <a:endParaRPr lang="it-IT" sz="2200" dirty="0">
              <a:solidFill>
                <a:srgbClr val="534949"/>
              </a:solidFill>
            </a:endParaRPr>
          </a:p>
        </p:txBody>
      </p:sp>
      <p:sp>
        <p:nvSpPr>
          <p:cNvPr id="11" name="Segnaposto contenuto 2"/>
          <p:cNvSpPr txBox="1">
            <a:spLocks/>
          </p:cNvSpPr>
          <p:nvPr/>
        </p:nvSpPr>
        <p:spPr>
          <a:xfrm>
            <a:off x="467544" y="1844824"/>
            <a:ext cx="8064896" cy="4525963"/>
          </a:xfrm>
          <a:prstGeom prst="rect">
            <a:avLst/>
          </a:prstGeom>
        </p:spPr>
        <p:txBody>
          <a:bodyPr vert="horz" lIns="91440" tIns="45720" rIns="91440" bIns="45720" rtlCol="0" anchor="ctr">
            <a:no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smtClean="0">
                <a:solidFill>
                  <a:srgbClr val="534949"/>
                </a:solidFill>
              </a:rPr>
              <a:t>Ogni voce è descritta da un nome e da un tipo (stringa/numero/boolean/data) e può contenere un valore (dello stesso tipo del suo tipo). Una voce può contenere un valore solo se non appartiene a un modello di evento. Ogni evento include una lista di voci che contengono un valore.</a:t>
            </a:r>
            <a:endParaRPr lang="it-IT" sz="2200" dirty="0">
              <a:solidFill>
                <a:srgbClr val="534949"/>
              </a:solidFill>
            </a:endParaRPr>
          </a:p>
        </p:txBody>
      </p:sp>
      <p:sp>
        <p:nvSpPr>
          <p:cNvPr id="12" name="Segnaposto contenuto 2"/>
          <p:cNvSpPr txBox="1">
            <a:spLocks/>
          </p:cNvSpPr>
          <p:nvPr/>
        </p:nvSpPr>
        <p:spPr>
          <a:xfrm>
            <a:off x="467544" y="1844824"/>
            <a:ext cx="8136904" cy="4525963"/>
          </a:xfrm>
          <a:prstGeom prst="rect">
            <a:avLst/>
          </a:prstGeom>
        </p:spPr>
        <p:txBody>
          <a:bodyPr vert="horz" lIns="91440" tIns="45720" rIns="91440" bIns="45720" rtlCol="0" anchor="ctr">
            <a:no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smtClean="0">
                <a:solidFill>
                  <a:srgbClr val="534949"/>
                </a:solidFill>
              </a:rPr>
              <a:t>Infine deve essere possibile visualizzare gli eventi filtrandoli con diverse strategie (per calendario/arco temporale/modello di evento/ricerca). L'inserimento, la modifica o la cancellazione di un evento o di un calendario provoca un eventuale aggiornamento automatico del risultato di un filtraggio. Il criterio di filtraggio può includere più di un filtro.</a:t>
            </a:r>
            <a:endParaRPr lang="it-IT" sz="2200" dirty="0">
              <a:solidFill>
                <a:srgbClr val="534949"/>
              </a:solidFill>
            </a:endParaRPr>
          </a:p>
        </p:txBody>
      </p:sp>
      <p:sp>
        <p:nvSpPr>
          <p:cNvPr id="13" name="Segnaposto contenuto 2"/>
          <p:cNvSpPr txBox="1">
            <a:spLocks/>
          </p:cNvSpPr>
          <p:nvPr/>
        </p:nvSpPr>
        <p:spPr>
          <a:xfrm>
            <a:off x="755576" y="1988840"/>
            <a:ext cx="7467600" cy="4525963"/>
          </a:xfrm>
          <a:prstGeom prst="rect">
            <a:avLst/>
          </a:prstGeom>
        </p:spPr>
        <p:txBody>
          <a:bodyPr vert="horz" lIns="91440" tIns="45720" rIns="91440" bIns="45720" rtlCol="0" anchor="ctr">
            <a:noAutofit/>
          </a:bodyPr>
          <a:lst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a:lstStyle>
          <a:p>
            <a:pPr marL="36576" indent="0">
              <a:buFont typeface="Wingdings 2" pitchFamily="18" charset="2"/>
              <a:buNone/>
            </a:pPr>
            <a:r>
              <a:rPr lang="it-IT" sz="2200" dirty="0" smtClean="0">
                <a:solidFill>
                  <a:srgbClr val="534949"/>
                </a:solidFill>
              </a:rPr>
              <a:t>Tipologie di filtro:</a:t>
            </a:r>
          </a:p>
          <a:p>
            <a:r>
              <a:rPr lang="it-IT" sz="2200" dirty="0" smtClean="0">
                <a:solidFill>
                  <a:srgbClr val="534949"/>
                </a:solidFill>
              </a:rPr>
              <a:t>Un filtro per calendario filtra gli eventi appartenenti a un sottoinsieme dei calendari di un'agenda.</a:t>
            </a:r>
          </a:p>
          <a:p>
            <a:r>
              <a:rPr lang="it-IT" sz="2200" dirty="0" smtClean="0">
                <a:solidFill>
                  <a:srgbClr val="534949"/>
                </a:solidFill>
              </a:rPr>
              <a:t>Un filtro per arco temporale filtra gli eventi la cui data d’inizio appartiene a un determinato periodo di tempo (data inizio/fine); bisogna tener conto della frequenza di ripetizione di un evento.</a:t>
            </a:r>
          </a:p>
          <a:p>
            <a:r>
              <a:rPr lang="it-IT" sz="2200" dirty="0" smtClean="0">
                <a:solidFill>
                  <a:srgbClr val="534949"/>
                </a:solidFill>
              </a:rPr>
              <a:t>Un filtro per modello di evento filtra gli eventi che hanno un determinato modello.</a:t>
            </a:r>
          </a:p>
          <a:p>
            <a:r>
              <a:rPr lang="it-IT" sz="2200" dirty="0" smtClean="0">
                <a:solidFill>
                  <a:srgbClr val="534949"/>
                </a:solidFill>
              </a:rPr>
              <a:t>Un filtro per ricerca filtra gli eventi che contengono nel titolo, nella descrizione o nel luogo la frase da ricercare.</a:t>
            </a:r>
          </a:p>
          <a:p>
            <a:pPr marL="36576" indent="0">
              <a:buFont typeface="Wingdings 2" pitchFamily="18" charset="2"/>
              <a:buNone/>
            </a:pPr>
            <a:endParaRPr lang="it-IT" sz="2200" dirty="0">
              <a:solidFill>
                <a:srgbClr val="534949"/>
              </a:solidFill>
            </a:endParaRPr>
          </a:p>
        </p:txBody>
      </p:sp>
    </p:spTree>
    <p:extLst>
      <p:ext uri="{BB962C8B-B14F-4D97-AF65-F5344CB8AC3E}">
        <p14:creationId xmlns:p14="http://schemas.microsoft.com/office/powerpoint/2010/main" val="121240487"/>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8"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 calcmode="lin" valueType="num">
                                      <p:cBhvr additive="base">
                                        <p:cTn id="7" dur="500"/>
                                        <p:tgtEl>
                                          <p:spTgt spid="3">
                                            <p:txEl>
                                              <p:pRg st="1" end="1"/>
                                            </p:txEl>
                                          </p:spTgt>
                                        </p:tgtEl>
                                        <p:attrNameLst>
                                          <p:attrName>ppt_x</p:attrName>
                                        </p:attrNameLst>
                                      </p:cBhvr>
                                      <p:tavLst>
                                        <p:tav tm="0">
                                          <p:val>
                                            <p:strVal val="#ppt_x-#ppt_w*1.125000"/>
                                          </p:val>
                                        </p:tav>
                                        <p:tav tm="100000">
                                          <p:val>
                                            <p:strVal val="#ppt_x"/>
                                          </p:val>
                                        </p:tav>
                                      </p:tavLst>
                                    </p:anim>
                                    <p:animEffect transition="in" filter="wipe(right)">
                                      <p:cBhvr>
                                        <p:cTn id="8" dur="500"/>
                                        <p:tgtEl>
                                          <p:spTgt spid="3">
                                            <p:txEl>
                                              <p:pRg st="1" end="1"/>
                                            </p:txEl>
                                          </p:spTgt>
                                        </p:tgtEl>
                                      </p:cBhvr>
                                    </p:animEffect>
                                  </p:childTnLst>
                                </p:cTn>
                              </p:par>
                            </p:childTnLst>
                          </p:cTn>
                        </p:par>
                      </p:childTnLst>
                    </p:cTn>
                  </p:par>
                  <p:par>
                    <p:cTn id="9" fill="hold">
                      <p:stCondLst>
                        <p:cond delay="indefinite"/>
                      </p:stCondLst>
                      <p:childTnLst>
                        <p:par>
                          <p:cTn id="10" fill="hold">
                            <p:stCondLst>
                              <p:cond delay="0"/>
                            </p:stCondLst>
                            <p:childTnLst>
                              <p:par>
                                <p:cTn id="11" presetID="12" presetClass="entr" presetSubtype="8"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p:tgtEl>
                                          <p:spTgt spid="3">
                                            <p:txEl>
                                              <p:pRg st="2" end="2"/>
                                            </p:txEl>
                                          </p:spTgt>
                                        </p:tgtEl>
                                        <p:attrNameLst>
                                          <p:attrName>ppt_x</p:attrName>
                                        </p:attrNameLst>
                                      </p:cBhvr>
                                      <p:tavLst>
                                        <p:tav tm="0">
                                          <p:val>
                                            <p:strVal val="#ppt_x-#ppt_w*1.125000"/>
                                          </p:val>
                                        </p:tav>
                                        <p:tav tm="100000">
                                          <p:val>
                                            <p:strVal val="#ppt_x"/>
                                          </p:val>
                                        </p:tav>
                                      </p:tavLst>
                                    </p:anim>
                                    <p:animEffect transition="in" filter="wipe(right)">
                                      <p:cBhvr>
                                        <p:cTn id="14" dur="500"/>
                                        <p:tgtEl>
                                          <p:spTgt spid="3">
                                            <p:txEl>
                                              <p:pRg st="2" end="2"/>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12" presetClass="entr" presetSubtype="8"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p:tgtEl>
                                          <p:spTgt spid="3">
                                            <p:txEl>
                                              <p:pRg st="3" end="3"/>
                                            </p:txEl>
                                          </p:spTgt>
                                        </p:tgtEl>
                                        <p:attrNameLst>
                                          <p:attrName>ppt_x</p:attrName>
                                        </p:attrNameLst>
                                      </p:cBhvr>
                                      <p:tavLst>
                                        <p:tav tm="0">
                                          <p:val>
                                            <p:strVal val="#ppt_x-#ppt_w*1.125000"/>
                                          </p:val>
                                        </p:tav>
                                        <p:tav tm="100000">
                                          <p:val>
                                            <p:strVal val="#ppt_x"/>
                                          </p:val>
                                        </p:tav>
                                      </p:tavLst>
                                    </p:anim>
                                    <p:animEffect transition="in" filter="wipe(right)">
                                      <p:cBhvr>
                                        <p:cTn id="20" dur="5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2" presetClass="entr" presetSubtype="8" fill="hold"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 calcmode="lin" valueType="num">
                                      <p:cBhvr additive="base">
                                        <p:cTn id="25" dur="500"/>
                                        <p:tgtEl>
                                          <p:spTgt spid="3">
                                            <p:txEl>
                                              <p:pRg st="4" end="4"/>
                                            </p:txEl>
                                          </p:spTgt>
                                        </p:tgtEl>
                                        <p:attrNameLst>
                                          <p:attrName>ppt_x</p:attrName>
                                        </p:attrNameLst>
                                      </p:cBhvr>
                                      <p:tavLst>
                                        <p:tav tm="0">
                                          <p:val>
                                            <p:strVal val="#ppt_x-#ppt_w*1.125000"/>
                                          </p:val>
                                        </p:tav>
                                        <p:tav tm="100000">
                                          <p:val>
                                            <p:strVal val="#ppt_x"/>
                                          </p:val>
                                        </p:tav>
                                      </p:tavLst>
                                    </p:anim>
                                    <p:animEffect transition="in" filter="wipe(right)">
                                      <p:cBhvr>
                                        <p:cTn id="26" dur="500"/>
                                        <p:tgtEl>
                                          <p:spTgt spid="3">
                                            <p:txEl>
                                              <p:pRg st="4" end="4"/>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2" presetClass="exit" presetSubtype="1" fill="hold" grpId="0" nodeType="clickEffect">
                                  <p:stCondLst>
                                    <p:cond delay="0"/>
                                  </p:stCondLst>
                                  <p:childTnLst>
                                    <p:anim calcmode="lin" valueType="num">
                                      <p:cBhvr additive="base">
                                        <p:cTn id="30" dur="500"/>
                                        <p:tgtEl>
                                          <p:spTgt spid="3">
                                            <p:txEl>
                                              <p:pRg st="0" end="0"/>
                                            </p:txEl>
                                          </p:spTgt>
                                        </p:tgtEl>
                                        <p:attrNameLst>
                                          <p:attrName>ppt_y</p:attrName>
                                        </p:attrNameLst>
                                      </p:cBhvr>
                                      <p:tavLst>
                                        <p:tav tm="0">
                                          <p:val>
                                            <p:strVal val="#ppt_y"/>
                                          </p:val>
                                        </p:tav>
                                        <p:tav tm="100000">
                                          <p:val>
                                            <p:strVal val="#ppt_y-#ppt_h*1.125000"/>
                                          </p:val>
                                        </p:tav>
                                      </p:tavLst>
                                    </p:anim>
                                    <p:animEffect transition="out" filter="wipe(up)">
                                      <p:cBhvr>
                                        <p:cTn id="31" dur="500"/>
                                        <p:tgtEl>
                                          <p:spTgt spid="3">
                                            <p:txEl>
                                              <p:pRg st="0" end="0"/>
                                            </p:txEl>
                                          </p:spTgt>
                                        </p:tgtEl>
                                      </p:cBhvr>
                                    </p:animEffect>
                                    <p:set>
                                      <p:cBhvr>
                                        <p:cTn id="32" dur="1" fill="hold">
                                          <p:stCondLst>
                                            <p:cond delay="499"/>
                                          </p:stCondLst>
                                        </p:cTn>
                                        <p:tgtEl>
                                          <p:spTgt spid="3">
                                            <p:txEl>
                                              <p:pRg st="0" end="0"/>
                                            </p:txEl>
                                          </p:spTgt>
                                        </p:tgtEl>
                                        <p:attrNameLst>
                                          <p:attrName>style.visibility</p:attrName>
                                        </p:attrNameLst>
                                      </p:cBhvr>
                                      <p:to>
                                        <p:strVal val="hidden"/>
                                      </p:to>
                                    </p:set>
                                  </p:childTnLst>
                                </p:cTn>
                              </p:par>
                              <p:par>
                                <p:cTn id="33" presetID="12" presetClass="exit" presetSubtype="8" fill="hold" grpId="0" nodeType="withEffect">
                                  <p:stCondLst>
                                    <p:cond delay="0"/>
                                  </p:stCondLst>
                                  <p:childTnLst>
                                    <p:anim calcmode="lin" valueType="num">
                                      <p:cBhvr additive="base">
                                        <p:cTn id="34" dur="500"/>
                                        <p:tgtEl>
                                          <p:spTgt spid="3">
                                            <p:txEl>
                                              <p:pRg st="1" end="1"/>
                                            </p:txEl>
                                          </p:spTgt>
                                        </p:tgtEl>
                                        <p:attrNameLst>
                                          <p:attrName>ppt_x</p:attrName>
                                        </p:attrNameLst>
                                      </p:cBhvr>
                                      <p:tavLst>
                                        <p:tav tm="0">
                                          <p:val>
                                            <p:strVal val="#ppt_x"/>
                                          </p:val>
                                        </p:tav>
                                        <p:tav tm="100000">
                                          <p:val>
                                            <p:strVal val="#ppt_x-#ppt_w*1.125000"/>
                                          </p:val>
                                        </p:tav>
                                      </p:tavLst>
                                    </p:anim>
                                    <p:animEffect transition="out" filter="wipe(left)">
                                      <p:cBhvr>
                                        <p:cTn id="35" dur="500"/>
                                        <p:tgtEl>
                                          <p:spTgt spid="3">
                                            <p:txEl>
                                              <p:pRg st="1" end="1"/>
                                            </p:txEl>
                                          </p:spTgt>
                                        </p:tgtEl>
                                      </p:cBhvr>
                                    </p:animEffect>
                                    <p:set>
                                      <p:cBhvr>
                                        <p:cTn id="36" dur="1" fill="hold">
                                          <p:stCondLst>
                                            <p:cond delay="499"/>
                                          </p:stCondLst>
                                        </p:cTn>
                                        <p:tgtEl>
                                          <p:spTgt spid="3">
                                            <p:txEl>
                                              <p:pRg st="1" end="1"/>
                                            </p:txEl>
                                          </p:spTgt>
                                        </p:tgtEl>
                                        <p:attrNameLst>
                                          <p:attrName>style.visibility</p:attrName>
                                        </p:attrNameLst>
                                      </p:cBhvr>
                                      <p:to>
                                        <p:strVal val="hidden"/>
                                      </p:to>
                                    </p:set>
                                  </p:childTnLst>
                                </p:cTn>
                              </p:par>
                              <p:par>
                                <p:cTn id="37" presetID="12" presetClass="exit" presetSubtype="8" fill="hold" grpId="0" nodeType="withEffect">
                                  <p:stCondLst>
                                    <p:cond delay="0"/>
                                  </p:stCondLst>
                                  <p:childTnLst>
                                    <p:anim calcmode="lin" valueType="num">
                                      <p:cBhvr additive="base">
                                        <p:cTn id="38" dur="500"/>
                                        <p:tgtEl>
                                          <p:spTgt spid="3">
                                            <p:txEl>
                                              <p:pRg st="2" end="2"/>
                                            </p:txEl>
                                          </p:spTgt>
                                        </p:tgtEl>
                                        <p:attrNameLst>
                                          <p:attrName>ppt_x</p:attrName>
                                        </p:attrNameLst>
                                      </p:cBhvr>
                                      <p:tavLst>
                                        <p:tav tm="0">
                                          <p:val>
                                            <p:strVal val="#ppt_x"/>
                                          </p:val>
                                        </p:tav>
                                        <p:tav tm="100000">
                                          <p:val>
                                            <p:strVal val="#ppt_x-#ppt_w*1.125000"/>
                                          </p:val>
                                        </p:tav>
                                      </p:tavLst>
                                    </p:anim>
                                    <p:animEffect transition="out" filter="wipe(left)">
                                      <p:cBhvr>
                                        <p:cTn id="39" dur="500"/>
                                        <p:tgtEl>
                                          <p:spTgt spid="3">
                                            <p:txEl>
                                              <p:pRg st="2" end="2"/>
                                            </p:txEl>
                                          </p:spTgt>
                                        </p:tgtEl>
                                      </p:cBhvr>
                                    </p:animEffect>
                                    <p:set>
                                      <p:cBhvr>
                                        <p:cTn id="40" dur="1" fill="hold">
                                          <p:stCondLst>
                                            <p:cond delay="499"/>
                                          </p:stCondLst>
                                        </p:cTn>
                                        <p:tgtEl>
                                          <p:spTgt spid="3">
                                            <p:txEl>
                                              <p:pRg st="2" end="2"/>
                                            </p:txEl>
                                          </p:spTgt>
                                        </p:tgtEl>
                                        <p:attrNameLst>
                                          <p:attrName>style.visibility</p:attrName>
                                        </p:attrNameLst>
                                      </p:cBhvr>
                                      <p:to>
                                        <p:strVal val="hidden"/>
                                      </p:to>
                                    </p:set>
                                  </p:childTnLst>
                                </p:cTn>
                              </p:par>
                              <p:par>
                                <p:cTn id="41" presetID="12" presetClass="exit" presetSubtype="8" fill="hold" grpId="0" nodeType="withEffect">
                                  <p:stCondLst>
                                    <p:cond delay="0"/>
                                  </p:stCondLst>
                                  <p:childTnLst>
                                    <p:anim calcmode="lin" valueType="num">
                                      <p:cBhvr additive="base">
                                        <p:cTn id="42" dur="500"/>
                                        <p:tgtEl>
                                          <p:spTgt spid="3">
                                            <p:txEl>
                                              <p:pRg st="3" end="3"/>
                                            </p:txEl>
                                          </p:spTgt>
                                        </p:tgtEl>
                                        <p:attrNameLst>
                                          <p:attrName>ppt_x</p:attrName>
                                        </p:attrNameLst>
                                      </p:cBhvr>
                                      <p:tavLst>
                                        <p:tav tm="0">
                                          <p:val>
                                            <p:strVal val="#ppt_x"/>
                                          </p:val>
                                        </p:tav>
                                        <p:tav tm="100000">
                                          <p:val>
                                            <p:strVal val="#ppt_x-#ppt_w*1.125000"/>
                                          </p:val>
                                        </p:tav>
                                      </p:tavLst>
                                    </p:anim>
                                    <p:animEffect transition="out" filter="wipe(left)">
                                      <p:cBhvr>
                                        <p:cTn id="43" dur="500"/>
                                        <p:tgtEl>
                                          <p:spTgt spid="3">
                                            <p:txEl>
                                              <p:pRg st="3" end="3"/>
                                            </p:txEl>
                                          </p:spTgt>
                                        </p:tgtEl>
                                      </p:cBhvr>
                                    </p:animEffect>
                                    <p:set>
                                      <p:cBhvr>
                                        <p:cTn id="44" dur="1" fill="hold">
                                          <p:stCondLst>
                                            <p:cond delay="499"/>
                                          </p:stCondLst>
                                        </p:cTn>
                                        <p:tgtEl>
                                          <p:spTgt spid="3">
                                            <p:txEl>
                                              <p:pRg st="3" end="3"/>
                                            </p:txEl>
                                          </p:spTgt>
                                        </p:tgtEl>
                                        <p:attrNameLst>
                                          <p:attrName>style.visibility</p:attrName>
                                        </p:attrNameLst>
                                      </p:cBhvr>
                                      <p:to>
                                        <p:strVal val="hidden"/>
                                      </p:to>
                                    </p:set>
                                  </p:childTnLst>
                                </p:cTn>
                              </p:par>
                              <p:par>
                                <p:cTn id="45" presetID="12" presetClass="exit" presetSubtype="8" fill="hold" grpId="0" nodeType="withEffect">
                                  <p:stCondLst>
                                    <p:cond delay="0"/>
                                  </p:stCondLst>
                                  <p:childTnLst>
                                    <p:anim calcmode="lin" valueType="num">
                                      <p:cBhvr additive="base">
                                        <p:cTn id="46" dur="500"/>
                                        <p:tgtEl>
                                          <p:spTgt spid="3">
                                            <p:txEl>
                                              <p:pRg st="4" end="4"/>
                                            </p:txEl>
                                          </p:spTgt>
                                        </p:tgtEl>
                                        <p:attrNameLst>
                                          <p:attrName>ppt_x</p:attrName>
                                        </p:attrNameLst>
                                      </p:cBhvr>
                                      <p:tavLst>
                                        <p:tav tm="0">
                                          <p:val>
                                            <p:strVal val="#ppt_x"/>
                                          </p:val>
                                        </p:tav>
                                        <p:tav tm="100000">
                                          <p:val>
                                            <p:strVal val="#ppt_x-#ppt_w*1.125000"/>
                                          </p:val>
                                        </p:tav>
                                      </p:tavLst>
                                    </p:anim>
                                    <p:animEffect transition="out" filter="wipe(left)">
                                      <p:cBhvr>
                                        <p:cTn id="47" dur="500"/>
                                        <p:tgtEl>
                                          <p:spTgt spid="3">
                                            <p:txEl>
                                              <p:pRg st="4" end="4"/>
                                            </p:txEl>
                                          </p:spTgt>
                                        </p:tgtEl>
                                      </p:cBhvr>
                                    </p:animEffect>
                                    <p:set>
                                      <p:cBhvr>
                                        <p:cTn id="48" dur="1" fill="hold">
                                          <p:stCondLst>
                                            <p:cond delay="499"/>
                                          </p:stCondLst>
                                        </p:cTn>
                                        <p:tgtEl>
                                          <p:spTgt spid="3">
                                            <p:txEl>
                                              <p:pRg st="4" end="4"/>
                                            </p:txEl>
                                          </p:spTgt>
                                        </p:tgtEl>
                                        <p:attrNameLst>
                                          <p:attrName>style.visibility</p:attrName>
                                        </p:attrNameLst>
                                      </p:cBhvr>
                                      <p:to>
                                        <p:strVal val="hidden"/>
                                      </p:to>
                                    </p:set>
                                  </p:childTnLst>
                                </p:cTn>
                              </p:par>
                            </p:childTnLst>
                          </p:cTn>
                        </p:par>
                        <p:par>
                          <p:cTn id="49" fill="hold">
                            <p:stCondLst>
                              <p:cond delay="500"/>
                            </p:stCondLst>
                            <p:childTnLst>
                              <p:par>
                                <p:cTn id="50" presetID="12" presetClass="entr" presetSubtype="4" fill="hold" grpId="1" nodeType="afterEffect">
                                  <p:stCondLst>
                                    <p:cond delay="0"/>
                                  </p:stCondLst>
                                  <p:childTnLst>
                                    <p:set>
                                      <p:cBhvr>
                                        <p:cTn id="51" dur="1" fill="hold">
                                          <p:stCondLst>
                                            <p:cond delay="0"/>
                                          </p:stCondLst>
                                        </p:cTn>
                                        <p:tgtEl>
                                          <p:spTgt spid="7">
                                            <p:txEl>
                                              <p:pRg st="0" end="0"/>
                                            </p:txEl>
                                          </p:spTgt>
                                        </p:tgtEl>
                                        <p:attrNameLst>
                                          <p:attrName>style.visibility</p:attrName>
                                        </p:attrNameLst>
                                      </p:cBhvr>
                                      <p:to>
                                        <p:strVal val="visible"/>
                                      </p:to>
                                    </p:set>
                                    <p:anim calcmode="lin" valueType="num">
                                      <p:cBhvr additive="base">
                                        <p:cTn id="52" dur="500"/>
                                        <p:tgtEl>
                                          <p:spTgt spid="7">
                                            <p:txEl>
                                              <p:pRg st="0" end="0"/>
                                            </p:txEl>
                                          </p:spTgt>
                                        </p:tgtEl>
                                        <p:attrNameLst>
                                          <p:attrName>ppt_y</p:attrName>
                                        </p:attrNameLst>
                                      </p:cBhvr>
                                      <p:tavLst>
                                        <p:tav tm="0">
                                          <p:val>
                                            <p:strVal val="#ppt_y+#ppt_h*1.125000"/>
                                          </p:val>
                                        </p:tav>
                                        <p:tav tm="100000">
                                          <p:val>
                                            <p:strVal val="#ppt_y"/>
                                          </p:val>
                                        </p:tav>
                                      </p:tavLst>
                                    </p:anim>
                                    <p:animEffect transition="in" filter="wipe(up)">
                                      <p:cBhvr>
                                        <p:cTn id="53" dur="500"/>
                                        <p:tgtEl>
                                          <p:spTgt spid="7">
                                            <p:txEl>
                                              <p:pRg st="0" end="0"/>
                                            </p:txEl>
                                          </p:spTgt>
                                        </p:tgtEl>
                                      </p:cBhvr>
                                    </p:animEffect>
                                  </p:childTnLst>
                                </p:cTn>
                              </p:par>
                            </p:childTnLst>
                          </p:cTn>
                        </p:par>
                      </p:childTnLst>
                    </p:cTn>
                  </p:par>
                  <p:par>
                    <p:cTn id="54" fill="hold">
                      <p:stCondLst>
                        <p:cond delay="indefinite"/>
                      </p:stCondLst>
                      <p:childTnLst>
                        <p:par>
                          <p:cTn id="55" fill="hold">
                            <p:stCondLst>
                              <p:cond delay="0"/>
                            </p:stCondLst>
                            <p:childTnLst>
                              <p:par>
                                <p:cTn id="56" presetID="12" presetClass="exit" presetSubtype="1" fill="hold" grpId="0" nodeType="clickEffect">
                                  <p:stCondLst>
                                    <p:cond delay="0"/>
                                  </p:stCondLst>
                                  <p:childTnLst>
                                    <p:anim calcmode="lin" valueType="num">
                                      <p:cBhvr additive="base">
                                        <p:cTn id="57" dur="500"/>
                                        <p:tgtEl>
                                          <p:spTgt spid="7">
                                            <p:txEl>
                                              <p:pRg st="0" end="0"/>
                                            </p:txEl>
                                          </p:spTgt>
                                        </p:tgtEl>
                                        <p:attrNameLst>
                                          <p:attrName>ppt_y</p:attrName>
                                        </p:attrNameLst>
                                      </p:cBhvr>
                                      <p:tavLst>
                                        <p:tav tm="0">
                                          <p:val>
                                            <p:strVal val="#ppt_y"/>
                                          </p:val>
                                        </p:tav>
                                        <p:tav tm="100000">
                                          <p:val>
                                            <p:strVal val="#ppt_y-#ppt_h*1.125000"/>
                                          </p:val>
                                        </p:tav>
                                      </p:tavLst>
                                    </p:anim>
                                    <p:animEffect transition="out" filter="wipe(up)">
                                      <p:cBhvr>
                                        <p:cTn id="58" dur="500"/>
                                        <p:tgtEl>
                                          <p:spTgt spid="7">
                                            <p:txEl>
                                              <p:pRg st="0" end="0"/>
                                            </p:txEl>
                                          </p:spTgt>
                                        </p:tgtEl>
                                      </p:cBhvr>
                                    </p:animEffect>
                                    <p:set>
                                      <p:cBhvr>
                                        <p:cTn id="59" dur="1" fill="hold">
                                          <p:stCondLst>
                                            <p:cond delay="499"/>
                                          </p:stCondLst>
                                        </p:cTn>
                                        <p:tgtEl>
                                          <p:spTgt spid="7">
                                            <p:txEl>
                                              <p:pRg st="0" end="0"/>
                                            </p:txEl>
                                          </p:spTgt>
                                        </p:tgtEl>
                                        <p:attrNameLst>
                                          <p:attrName>style.visibility</p:attrName>
                                        </p:attrNameLst>
                                      </p:cBhvr>
                                      <p:to>
                                        <p:strVal val="hidden"/>
                                      </p:to>
                                    </p:set>
                                  </p:childTnLst>
                                </p:cTn>
                              </p:par>
                            </p:childTnLst>
                          </p:cTn>
                        </p:par>
                        <p:par>
                          <p:cTn id="60" fill="hold">
                            <p:stCondLst>
                              <p:cond delay="500"/>
                            </p:stCondLst>
                            <p:childTnLst>
                              <p:par>
                                <p:cTn id="61" presetID="12" presetClass="entr" presetSubtype="4" fill="hold" grpId="0" nodeType="afterEffect">
                                  <p:stCondLst>
                                    <p:cond delay="0"/>
                                  </p:stCondLst>
                                  <p:childTnLst>
                                    <p:set>
                                      <p:cBhvr>
                                        <p:cTn id="62" dur="1" fill="hold">
                                          <p:stCondLst>
                                            <p:cond delay="0"/>
                                          </p:stCondLst>
                                        </p:cTn>
                                        <p:tgtEl>
                                          <p:spTgt spid="8">
                                            <p:txEl>
                                              <p:pRg st="0" end="0"/>
                                            </p:txEl>
                                          </p:spTgt>
                                        </p:tgtEl>
                                        <p:attrNameLst>
                                          <p:attrName>style.visibility</p:attrName>
                                        </p:attrNameLst>
                                      </p:cBhvr>
                                      <p:to>
                                        <p:strVal val="visible"/>
                                      </p:to>
                                    </p:set>
                                    <p:anim calcmode="lin" valueType="num">
                                      <p:cBhvr additive="base">
                                        <p:cTn id="63" dur="500"/>
                                        <p:tgtEl>
                                          <p:spTgt spid="8">
                                            <p:txEl>
                                              <p:pRg st="0" end="0"/>
                                            </p:txEl>
                                          </p:spTgt>
                                        </p:tgtEl>
                                        <p:attrNameLst>
                                          <p:attrName>ppt_y</p:attrName>
                                        </p:attrNameLst>
                                      </p:cBhvr>
                                      <p:tavLst>
                                        <p:tav tm="0">
                                          <p:val>
                                            <p:strVal val="#ppt_y+#ppt_h*1.125000"/>
                                          </p:val>
                                        </p:tav>
                                        <p:tav tm="100000">
                                          <p:val>
                                            <p:strVal val="#ppt_y"/>
                                          </p:val>
                                        </p:tav>
                                      </p:tavLst>
                                    </p:anim>
                                    <p:animEffect transition="in" filter="wipe(up)">
                                      <p:cBhvr>
                                        <p:cTn id="64" dur="500"/>
                                        <p:tgtEl>
                                          <p:spTgt spid="8">
                                            <p:txEl>
                                              <p:pRg st="0" end="0"/>
                                            </p:txEl>
                                          </p:spTgt>
                                        </p:tgtEl>
                                      </p:cBhvr>
                                    </p:animEffect>
                                  </p:childTnLst>
                                </p:cTn>
                              </p:par>
                            </p:childTnLst>
                          </p:cTn>
                        </p:par>
                      </p:childTnLst>
                    </p:cTn>
                  </p:par>
                  <p:par>
                    <p:cTn id="65" fill="hold">
                      <p:stCondLst>
                        <p:cond delay="indefinite"/>
                      </p:stCondLst>
                      <p:childTnLst>
                        <p:par>
                          <p:cTn id="66" fill="hold">
                            <p:stCondLst>
                              <p:cond delay="0"/>
                            </p:stCondLst>
                            <p:childTnLst>
                              <p:par>
                                <p:cTn id="67" presetID="12" presetClass="exit" presetSubtype="1" fill="hold" grpId="1" nodeType="clickEffect">
                                  <p:stCondLst>
                                    <p:cond delay="0"/>
                                  </p:stCondLst>
                                  <p:childTnLst>
                                    <p:anim calcmode="lin" valueType="num">
                                      <p:cBhvr additive="base">
                                        <p:cTn id="68" dur="500"/>
                                        <p:tgtEl>
                                          <p:spTgt spid="8">
                                            <p:txEl>
                                              <p:pRg st="0" end="0"/>
                                            </p:txEl>
                                          </p:spTgt>
                                        </p:tgtEl>
                                        <p:attrNameLst>
                                          <p:attrName>ppt_y</p:attrName>
                                        </p:attrNameLst>
                                      </p:cBhvr>
                                      <p:tavLst>
                                        <p:tav tm="0">
                                          <p:val>
                                            <p:strVal val="#ppt_y"/>
                                          </p:val>
                                        </p:tav>
                                        <p:tav tm="100000">
                                          <p:val>
                                            <p:strVal val="#ppt_y-#ppt_h*1.125000"/>
                                          </p:val>
                                        </p:tav>
                                      </p:tavLst>
                                    </p:anim>
                                    <p:animEffect transition="out" filter="wipe(up)">
                                      <p:cBhvr>
                                        <p:cTn id="69" dur="500"/>
                                        <p:tgtEl>
                                          <p:spTgt spid="8">
                                            <p:txEl>
                                              <p:pRg st="0" end="0"/>
                                            </p:txEl>
                                          </p:spTgt>
                                        </p:tgtEl>
                                      </p:cBhvr>
                                    </p:animEffect>
                                    <p:set>
                                      <p:cBhvr>
                                        <p:cTn id="70" dur="1" fill="hold">
                                          <p:stCondLst>
                                            <p:cond delay="499"/>
                                          </p:stCondLst>
                                        </p:cTn>
                                        <p:tgtEl>
                                          <p:spTgt spid="8">
                                            <p:txEl>
                                              <p:pRg st="0" end="0"/>
                                            </p:txEl>
                                          </p:spTgt>
                                        </p:tgtEl>
                                        <p:attrNameLst>
                                          <p:attrName>style.visibility</p:attrName>
                                        </p:attrNameLst>
                                      </p:cBhvr>
                                      <p:to>
                                        <p:strVal val="hidden"/>
                                      </p:to>
                                    </p:set>
                                  </p:childTnLst>
                                </p:cTn>
                              </p:par>
                            </p:childTnLst>
                          </p:cTn>
                        </p:par>
                        <p:par>
                          <p:cTn id="71" fill="hold">
                            <p:stCondLst>
                              <p:cond delay="500"/>
                            </p:stCondLst>
                            <p:childTnLst>
                              <p:par>
                                <p:cTn id="72" presetID="12" presetClass="entr" presetSubtype="4" fill="hold" grpId="0" nodeType="afterEffect">
                                  <p:stCondLst>
                                    <p:cond delay="0"/>
                                  </p:stCondLst>
                                  <p:childTnLst>
                                    <p:set>
                                      <p:cBhvr>
                                        <p:cTn id="73" dur="1" fill="hold">
                                          <p:stCondLst>
                                            <p:cond delay="0"/>
                                          </p:stCondLst>
                                        </p:cTn>
                                        <p:tgtEl>
                                          <p:spTgt spid="9">
                                            <p:txEl>
                                              <p:pRg st="0" end="0"/>
                                            </p:txEl>
                                          </p:spTgt>
                                        </p:tgtEl>
                                        <p:attrNameLst>
                                          <p:attrName>style.visibility</p:attrName>
                                        </p:attrNameLst>
                                      </p:cBhvr>
                                      <p:to>
                                        <p:strVal val="visible"/>
                                      </p:to>
                                    </p:set>
                                    <p:anim calcmode="lin" valueType="num">
                                      <p:cBhvr additive="base">
                                        <p:cTn id="74" dur="500"/>
                                        <p:tgtEl>
                                          <p:spTgt spid="9">
                                            <p:txEl>
                                              <p:pRg st="0" end="0"/>
                                            </p:txEl>
                                          </p:spTgt>
                                        </p:tgtEl>
                                        <p:attrNameLst>
                                          <p:attrName>ppt_y</p:attrName>
                                        </p:attrNameLst>
                                      </p:cBhvr>
                                      <p:tavLst>
                                        <p:tav tm="0">
                                          <p:val>
                                            <p:strVal val="#ppt_y+#ppt_h*1.125000"/>
                                          </p:val>
                                        </p:tav>
                                        <p:tav tm="100000">
                                          <p:val>
                                            <p:strVal val="#ppt_y"/>
                                          </p:val>
                                        </p:tav>
                                      </p:tavLst>
                                    </p:anim>
                                    <p:animEffect transition="in" filter="wipe(up)">
                                      <p:cBhvr>
                                        <p:cTn id="75" dur="500"/>
                                        <p:tgtEl>
                                          <p:spTgt spid="9">
                                            <p:txEl>
                                              <p:pRg st="0" end="0"/>
                                            </p:txEl>
                                          </p:spTgt>
                                        </p:tgtEl>
                                      </p:cBhvr>
                                    </p:animEffect>
                                  </p:childTnLst>
                                </p:cTn>
                              </p:par>
                            </p:childTnLst>
                          </p:cTn>
                        </p:par>
                      </p:childTnLst>
                    </p:cTn>
                  </p:par>
                  <p:par>
                    <p:cTn id="76" fill="hold">
                      <p:stCondLst>
                        <p:cond delay="indefinite"/>
                      </p:stCondLst>
                      <p:childTnLst>
                        <p:par>
                          <p:cTn id="77" fill="hold">
                            <p:stCondLst>
                              <p:cond delay="0"/>
                            </p:stCondLst>
                            <p:childTnLst>
                              <p:par>
                                <p:cTn id="78" presetID="12" presetClass="exit" presetSubtype="1" fill="hold" grpId="1" nodeType="clickEffect">
                                  <p:stCondLst>
                                    <p:cond delay="0"/>
                                  </p:stCondLst>
                                  <p:childTnLst>
                                    <p:anim calcmode="lin" valueType="num">
                                      <p:cBhvr additive="base">
                                        <p:cTn id="79" dur="500"/>
                                        <p:tgtEl>
                                          <p:spTgt spid="9">
                                            <p:txEl>
                                              <p:pRg st="0" end="0"/>
                                            </p:txEl>
                                          </p:spTgt>
                                        </p:tgtEl>
                                        <p:attrNameLst>
                                          <p:attrName>ppt_y</p:attrName>
                                        </p:attrNameLst>
                                      </p:cBhvr>
                                      <p:tavLst>
                                        <p:tav tm="0">
                                          <p:val>
                                            <p:strVal val="#ppt_y"/>
                                          </p:val>
                                        </p:tav>
                                        <p:tav tm="100000">
                                          <p:val>
                                            <p:strVal val="#ppt_y-#ppt_h*1.125000"/>
                                          </p:val>
                                        </p:tav>
                                      </p:tavLst>
                                    </p:anim>
                                    <p:animEffect transition="out" filter="wipe(up)">
                                      <p:cBhvr>
                                        <p:cTn id="80" dur="500"/>
                                        <p:tgtEl>
                                          <p:spTgt spid="9">
                                            <p:txEl>
                                              <p:pRg st="0" end="0"/>
                                            </p:txEl>
                                          </p:spTgt>
                                        </p:tgtEl>
                                      </p:cBhvr>
                                    </p:animEffect>
                                    <p:set>
                                      <p:cBhvr>
                                        <p:cTn id="81" dur="1" fill="hold">
                                          <p:stCondLst>
                                            <p:cond delay="499"/>
                                          </p:stCondLst>
                                        </p:cTn>
                                        <p:tgtEl>
                                          <p:spTgt spid="9">
                                            <p:txEl>
                                              <p:pRg st="0" end="0"/>
                                            </p:txEl>
                                          </p:spTgt>
                                        </p:tgtEl>
                                        <p:attrNameLst>
                                          <p:attrName>style.visibility</p:attrName>
                                        </p:attrNameLst>
                                      </p:cBhvr>
                                      <p:to>
                                        <p:strVal val="hidden"/>
                                      </p:to>
                                    </p:set>
                                  </p:childTnLst>
                                </p:cTn>
                              </p:par>
                            </p:childTnLst>
                          </p:cTn>
                        </p:par>
                        <p:par>
                          <p:cTn id="82" fill="hold">
                            <p:stCondLst>
                              <p:cond delay="500"/>
                            </p:stCondLst>
                            <p:childTnLst>
                              <p:par>
                                <p:cTn id="83" presetID="12" presetClass="entr" presetSubtype="4" fill="hold" grpId="0" nodeType="afterEffect">
                                  <p:stCondLst>
                                    <p:cond delay="0"/>
                                  </p:stCondLst>
                                  <p:childTnLst>
                                    <p:set>
                                      <p:cBhvr>
                                        <p:cTn id="84" dur="1" fill="hold">
                                          <p:stCondLst>
                                            <p:cond delay="0"/>
                                          </p:stCondLst>
                                        </p:cTn>
                                        <p:tgtEl>
                                          <p:spTgt spid="11">
                                            <p:txEl>
                                              <p:pRg st="0" end="0"/>
                                            </p:txEl>
                                          </p:spTgt>
                                        </p:tgtEl>
                                        <p:attrNameLst>
                                          <p:attrName>style.visibility</p:attrName>
                                        </p:attrNameLst>
                                      </p:cBhvr>
                                      <p:to>
                                        <p:strVal val="visible"/>
                                      </p:to>
                                    </p:set>
                                    <p:anim calcmode="lin" valueType="num">
                                      <p:cBhvr additive="base">
                                        <p:cTn id="85" dur="500"/>
                                        <p:tgtEl>
                                          <p:spTgt spid="11">
                                            <p:txEl>
                                              <p:pRg st="0" end="0"/>
                                            </p:txEl>
                                          </p:spTgt>
                                        </p:tgtEl>
                                        <p:attrNameLst>
                                          <p:attrName>ppt_y</p:attrName>
                                        </p:attrNameLst>
                                      </p:cBhvr>
                                      <p:tavLst>
                                        <p:tav tm="0">
                                          <p:val>
                                            <p:strVal val="#ppt_y+#ppt_h*1.125000"/>
                                          </p:val>
                                        </p:tav>
                                        <p:tav tm="100000">
                                          <p:val>
                                            <p:strVal val="#ppt_y"/>
                                          </p:val>
                                        </p:tav>
                                      </p:tavLst>
                                    </p:anim>
                                    <p:animEffect transition="in" filter="wipe(up)">
                                      <p:cBhvr>
                                        <p:cTn id="86" dur="500"/>
                                        <p:tgtEl>
                                          <p:spTgt spid="11">
                                            <p:txEl>
                                              <p:pRg st="0" end="0"/>
                                            </p:txEl>
                                          </p:spTgt>
                                        </p:tgtEl>
                                      </p:cBhvr>
                                    </p:animEffect>
                                  </p:childTnLst>
                                </p:cTn>
                              </p:par>
                            </p:childTnLst>
                          </p:cTn>
                        </p:par>
                      </p:childTnLst>
                    </p:cTn>
                  </p:par>
                  <p:par>
                    <p:cTn id="87" fill="hold">
                      <p:stCondLst>
                        <p:cond delay="indefinite"/>
                      </p:stCondLst>
                      <p:childTnLst>
                        <p:par>
                          <p:cTn id="88" fill="hold">
                            <p:stCondLst>
                              <p:cond delay="0"/>
                            </p:stCondLst>
                            <p:childTnLst>
                              <p:par>
                                <p:cTn id="89" presetID="12" presetClass="exit" presetSubtype="1" fill="hold" grpId="1" nodeType="clickEffect">
                                  <p:stCondLst>
                                    <p:cond delay="0"/>
                                  </p:stCondLst>
                                  <p:childTnLst>
                                    <p:anim calcmode="lin" valueType="num">
                                      <p:cBhvr additive="base">
                                        <p:cTn id="90" dur="500"/>
                                        <p:tgtEl>
                                          <p:spTgt spid="11">
                                            <p:txEl>
                                              <p:pRg st="0" end="0"/>
                                            </p:txEl>
                                          </p:spTgt>
                                        </p:tgtEl>
                                        <p:attrNameLst>
                                          <p:attrName>ppt_y</p:attrName>
                                        </p:attrNameLst>
                                      </p:cBhvr>
                                      <p:tavLst>
                                        <p:tav tm="0">
                                          <p:val>
                                            <p:strVal val="#ppt_y"/>
                                          </p:val>
                                        </p:tav>
                                        <p:tav tm="100000">
                                          <p:val>
                                            <p:strVal val="#ppt_y-#ppt_h*1.125000"/>
                                          </p:val>
                                        </p:tav>
                                      </p:tavLst>
                                    </p:anim>
                                    <p:animEffect transition="out" filter="wipe(up)">
                                      <p:cBhvr>
                                        <p:cTn id="91" dur="500"/>
                                        <p:tgtEl>
                                          <p:spTgt spid="11">
                                            <p:txEl>
                                              <p:pRg st="0" end="0"/>
                                            </p:txEl>
                                          </p:spTgt>
                                        </p:tgtEl>
                                      </p:cBhvr>
                                    </p:animEffect>
                                    <p:set>
                                      <p:cBhvr>
                                        <p:cTn id="92" dur="1" fill="hold">
                                          <p:stCondLst>
                                            <p:cond delay="499"/>
                                          </p:stCondLst>
                                        </p:cTn>
                                        <p:tgtEl>
                                          <p:spTgt spid="11">
                                            <p:txEl>
                                              <p:pRg st="0" end="0"/>
                                            </p:txEl>
                                          </p:spTgt>
                                        </p:tgtEl>
                                        <p:attrNameLst>
                                          <p:attrName>style.visibility</p:attrName>
                                        </p:attrNameLst>
                                      </p:cBhvr>
                                      <p:to>
                                        <p:strVal val="hidden"/>
                                      </p:to>
                                    </p:set>
                                  </p:childTnLst>
                                </p:cTn>
                              </p:par>
                            </p:childTnLst>
                          </p:cTn>
                        </p:par>
                        <p:par>
                          <p:cTn id="93" fill="hold">
                            <p:stCondLst>
                              <p:cond delay="500"/>
                            </p:stCondLst>
                            <p:childTnLst>
                              <p:par>
                                <p:cTn id="94" presetID="12" presetClass="entr" presetSubtype="4" fill="hold" grpId="0" nodeType="afterEffect">
                                  <p:stCondLst>
                                    <p:cond delay="0"/>
                                  </p:stCondLst>
                                  <p:childTnLst>
                                    <p:set>
                                      <p:cBhvr>
                                        <p:cTn id="95" dur="1" fill="hold">
                                          <p:stCondLst>
                                            <p:cond delay="0"/>
                                          </p:stCondLst>
                                        </p:cTn>
                                        <p:tgtEl>
                                          <p:spTgt spid="12">
                                            <p:txEl>
                                              <p:pRg st="0" end="0"/>
                                            </p:txEl>
                                          </p:spTgt>
                                        </p:tgtEl>
                                        <p:attrNameLst>
                                          <p:attrName>style.visibility</p:attrName>
                                        </p:attrNameLst>
                                      </p:cBhvr>
                                      <p:to>
                                        <p:strVal val="visible"/>
                                      </p:to>
                                    </p:set>
                                    <p:anim calcmode="lin" valueType="num">
                                      <p:cBhvr additive="base">
                                        <p:cTn id="96" dur="500"/>
                                        <p:tgtEl>
                                          <p:spTgt spid="12">
                                            <p:txEl>
                                              <p:pRg st="0" end="0"/>
                                            </p:txEl>
                                          </p:spTgt>
                                        </p:tgtEl>
                                        <p:attrNameLst>
                                          <p:attrName>ppt_y</p:attrName>
                                        </p:attrNameLst>
                                      </p:cBhvr>
                                      <p:tavLst>
                                        <p:tav tm="0">
                                          <p:val>
                                            <p:strVal val="#ppt_y+#ppt_h*1.125000"/>
                                          </p:val>
                                        </p:tav>
                                        <p:tav tm="100000">
                                          <p:val>
                                            <p:strVal val="#ppt_y"/>
                                          </p:val>
                                        </p:tav>
                                      </p:tavLst>
                                    </p:anim>
                                    <p:animEffect transition="in" filter="wipe(up)">
                                      <p:cBhvr>
                                        <p:cTn id="97" dur="500"/>
                                        <p:tgtEl>
                                          <p:spTgt spid="12">
                                            <p:txEl>
                                              <p:pRg st="0" end="0"/>
                                            </p:txEl>
                                          </p:spTgt>
                                        </p:tgtEl>
                                      </p:cBhvr>
                                    </p:animEffect>
                                  </p:childTnLst>
                                </p:cTn>
                              </p:par>
                            </p:childTnLst>
                          </p:cTn>
                        </p:par>
                      </p:childTnLst>
                    </p:cTn>
                  </p:par>
                  <p:par>
                    <p:cTn id="98" fill="hold">
                      <p:stCondLst>
                        <p:cond delay="indefinite"/>
                      </p:stCondLst>
                      <p:childTnLst>
                        <p:par>
                          <p:cTn id="99" fill="hold">
                            <p:stCondLst>
                              <p:cond delay="0"/>
                            </p:stCondLst>
                            <p:childTnLst>
                              <p:par>
                                <p:cTn id="100" presetID="12" presetClass="exit" presetSubtype="1" fill="hold" grpId="1" nodeType="clickEffect">
                                  <p:stCondLst>
                                    <p:cond delay="0"/>
                                  </p:stCondLst>
                                  <p:childTnLst>
                                    <p:anim calcmode="lin" valueType="num">
                                      <p:cBhvr additive="base">
                                        <p:cTn id="101" dur="500"/>
                                        <p:tgtEl>
                                          <p:spTgt spid="12">
                                            <p:txEl>
                                              <p:pRg st="0" end="0"/>
                                            </p:txEl>
                                          </p:spTgt>
                                        </p:tgtEl>
                                        <p:attrNameLst>
                                          <p:attrName>ppt_y</p:attrName>
                                        </p:attrNameLst>
                                      </p:cBhvr>
                                      <p:tavLst>
                                        <p:tav tm="0">
                                          <p:val>
                                            <p:strVal val="#ppt_y"/>
                                          </p:val>
                                        </p:tav>
                                        <p:tav tm="100000">
                                          <p:val>
                                            <p:strVal val="#ppt_y-#ppt_h*1.125000"/>
                                          </p:val>
                                        </p:tav>
                                      </p:tavLst>
                                    </p:anim>
                                    <p:animEffect transition="out" filter="wipe(up)">
                                      <p:cBhvr>
                                        <p:cTn id="102" dur="500"/>
                                        <p:tgtEl>
                                          <p:spTgt spid="12">
                                            <p:txEl>
                                              <p:pRg st="0" end="0"/>
                                            </p:txEl>
                                          </p:spTgt>
                                        </p:tgtEl>
                                      </p:cBhvr>
                                    </p:animEffect>
                                    <p:set>
                                      <p:cBhvr>
                                        <p:cTn id="103" dur="1" fill="hold">
                                          <p:stCondLst>
                                            <p:cond delay="499"/>
                                          </p:stCondLst>
                                        </p:cTn>
                                        <p:tgtEl>
                                          <p:spTgt spid="12">
                                            <p:txEl>
                                              <p:pRg st="0" end="0"/>
                                            </p:txEl>
                                          </p:spTgt>
                                        </p:tgtEl>
                                        <p:attrNameLst>
                                          <p:attrName>style.visibility</p:attrName>
                                        </p:attrNameLst>
                                      </p:cBhvr>
                                      <p:to>
                                        <p:strVal val="hidden"/>
                                      </p:to>
                                    </p:set>
                                  </p:childTnLst>
                                </p:cTn>
                              </p:par>
                            </p:childTnLst>
                          </p:cTn>
                        </p:par>
                        <p:par>
                          <p:cTn id="104" fill="hold">
                            <p:stCondLst>
                              <p:cond delay="500"/>
                            </p:stCondLst>
                            <p:childTnLst>
                              <p:par>
                                <p:cTn id="105" presetID="12" presetClass="entr" presetSubtype="4" fill="hold" grpId="0" nodeType="afterEffect">
                                  <p:stCondLst>
                                    <p:cond delay="0"/>
                                  </p:stCondLst>
                                  <p:childTnLst>
                                    <p:set>
                                      <p:cBhvr>
                                        <p:cTn id="106" dur="1" fill="hold">
                                          <p:stCondLst>
                                            <p:cond delay="0"/>
                                          </p:stCondLst>
                                        </p:cTn>
                                        <p:tgtEl>
                                          <p:spTgt spid="13">
                                            <p:txEl>
                                              <p:pRg st="0" end="0"/>
                                            </p:txEl>
                                          </p:spTgt>
                                        </p:tgtEl>
                                        <p:attrNameLst>
                                          <p:attrName>style.visibility</p:attrName>
                                        </p:attrNameLst>
                                      </p:cBhvr>
                                      <p:to>
                                        <p:strVal val="visible"/>
                                      </p:to>
                                    </p:set>
                                    <p:anim calcmode="lin" valueType="num">
                                      <p:cBhvr additive="base">
                                        <p:cTn id="107" dur="500"/>
                                        <p:tgtEl>
                                          <p:spTgt spid="13">
                                            <p:txEl>
                                              <p:pRg st="0" end="0"/>
                                            </p:txEl>
                                          </p:spTgt>
                                        </p:tgtEl>
                                        <p:attrNameLst>
                                          <p:attrName>ppt_y</p:attrName>
                                        </p:attrNameLst>
                                      </p:cBhvr>
                                      <p:tavLst>
                                        <p:tav tm="0">
                                          <p:val>
                                            <p:strVal val="#ppt_y+#ppt_h*1.125000"/>
                                          </p:val>
                                        </p:tav>
                                        <p:tav tm="100000">
                                          <p:val>
                                            <p:strVal val="#ppt_y"/>
                                          </p:val>
                                        </p:tav>
                                      </p:tavLst>
                                    </p:anim>
                                    <p:animEffect transition="in" filter="wipe(up)">
                                      <p:cBhvr>
                                        <p:cTn id="108" dur="500"/>
                                        <p:tgtEl>
                                          <p:spTgt spid="13">
                                            <p:txEl>
                                              <p:pRg st="0" end="0"/>
                                            </p:txEl>
                                          </p:spTgt>
                                        </p:tgtEl>
                                      </p:cBhvr>
                                    </p:animEffect>
                                  </p:childTnLst>
                                </p:cTn>
                              </p:par>
                            </p:childTnLst>
                          </p:cTn>
                        </p:par>
                      </p:childTnLst>
                    </p:cTn>
                  </p:par>
                  <p:par>
                    <p:cTn id="109" fill="hold">
                      <p:stCondLst>
                        <p:cond delay="indefinite"/>
                      </p:stCondLst>
                      <p:childTnLst>
                        <p:par>
                          <p:cTn id="110" fill="hold">
                            <p:stCondLst>
                              <p:cond delay="0"/>
                            </p:stCondLst>
                            <p:childTnLst>
                              <p:par>
                                <p:cTn id="111" presetID="12" presetClass="entr" presetSubtype="8" fill="hold" nodeType="clickEffect">
                                  <p:stCondLst>
                                    <p:cond delay="0"/>
                                  </p:stCondLst>
                                  <p:childTnLst>
                                    <p:set>
                                      <p:cBhvr>
                                        <p:cTn id="112" dur="1" fill="hold">
                                          <p:stCondLst>
                                            <p:cond delay="0"/>
                                          </p:stCondLst>
                                        </p:cTn>
                                        <p:tgtEl>
                                          <p:spTgt spid="13">
                                            <p:txEl>
                                              <p:pRg st="1" end="1"/>
                                            </p:txEl>
                                          </p:spTgt>
                                        </p:tgtEl>
                                        <p:attrNameLst>
                                          <p:attrName>style.visibility</p:attrName>
                                        </p:attrNameLst>
                                      </p:cBhvr>
                                      <p:to>
                                        <p:strVal val="visible"/>
                                      </p:to>
                                    </p:set>
                                    <p:anim calcmode="lin" valueType="num">
                                      <p:cBhvr additive="base">
                                        <p:cTn id="113" dur="500"/>
                                        <p:tgtEl>
                                          <p:spTgt spid="13">
                                            <p:txEl>
                                              <p:pRg st="1" end="1"/>
                                            </p:txEl>
                                          </p:spTgt>
                                        </p:tgtEl>
                                        <p:attrNameLst>
                                          <p:attrName>ppt_x</p:attrName>
                                        </p:attrNameLst>
                                      </p:cBhvr>
                                      <p:tavLst>
                                        <p:tav tm="0">
                                          <p:val>
                                            <p:strVal val="#ppt_x-#ppt_w*1.125000"/>
                                          </p:val>
                                        </p:tav>
                                        <p:tav tm="100000">
                                          <p:val>
                                            <p:strVal val="#ppt_x"/>
                                          </p:val>
                                        </p:tav>
                                      </p:tavLst>
                                    </p:anim>
                                    <p:animEffect transition="in" filter="wipe(right)">
                                      <p:cBhvr>
                                        <p:cTn id="114" dur="500"/>
                                        <p:tgtEl>
                                          <p:spTgt spid="13">
                                            <p:txEl>
                                              <p:pRg st="1" end="1"/>
                                            </p:txEl>
                                          </p:spTgt>
                                        </p:tgtEl>
                                      </p:cBhvr>
                                    </p:animEffect>
                                  </p:childTnLst>
                                </p:cTn>
                              </p:par>
                            </p:childTnLst>
                          </p:cTn>
                        </p:par>
                      </p:childTnLst>
                    </p:cTn>
                  </p:par>
                  <p:par>
                    <p:cTn id="115" fill="hold">
                      <p:stCondLst>
                        <p:cond delay="indefinite"/>
                      </p:stCondLst>
                      <p:childTnLst>
                        <p:par>
                          <p:cTn id="116" fill="hold">
                            <p:stCondLst>
                              <p:cond delay="0"/>
                            </p:stCondLst>
                            <p:childTnLst>
                              <p:par>
                                <p:cTn id="117" presetID="12" presetClass="entr" presetSubtype="8" fill="hold" nodeType="clickEffect">
                                  <p:stCondLst>
                                    <p:cond delay="0"/>
                                  </p:stCondLst>
                                  <p:childTnLst>
                                    <p:set>
                                      <p:cBhvr>
                                        <p:cTn id="118" dur="1" fill="hold">
                                          <p:stCondLst>
                                            <p:cond delay="0"/>
                                          </p:stCondLst>
                                        </p:cTn>
                                        <p:tgtEl>
                                          <p:spTgt spid="13">
                                            <p:txEl>
                                              <p:pRg st="2" end="2"/>
                                            </p:txEl>
                                          </p:spTgt>
                                        </p:tgtEl>
                                        <p:attrNameLst>
                                          <p:attrName>style.visibility</p:attrName>
                                        </p:attrNameLst>
                                      </p:cBhvr>
                                      <p:to>
                                        <p:strVal val="visible"/>
                                      </p:to>
                                    </p:set>
                                    <p:anim calcmode="lin" valueType="num">
                                      <p:cBhvr additive="base">
                                        <p:cTn id="119" dur="500"/>
                                        <p:tgtEl>
                                          <p:spTgt spid="13">
                                            <p:txEl>
                                              <p:pRg st="2" end="2"/>
                                            </p:txEl>
                                          </p:spTgt>
                                        </p:tgtEl>
                                        <p:attrNameLst>
                                          <p:attrName>ppt_x</p:attrName>
                                        </p:attrNameLst>
                                      </p:cBhvr>
                                      <p:tavLst>
                                        <p:tav tm="0">
                                          <p:val>
                                            <p:strVal val="#ppt_x-#ppt_w*1.125000"/>
                                          </p:val>
                                        </p:tav>
                                        <p:tav tm="100000">
                                          <p:val>
                                            <p:strVal val="#ppt_x"/>
                                          </p:val>
                                        </p:tav>
                                      </p:tavLst>
                                    </p:anim>
                                    <p:animEffect transition="in" filter="wipe(right)">
                                      <p:cBhvr>
                                        <p:cTn id="120" dur="500"/>
                                        <p:tgtEl>
                                          <p:spTgt spid="13">
                                            <p:txEl>
                                              <p:pRg st="2" end="2"/>
                                            </p:txEl>
                                          </p:spTgt>
                                        </p:tgtEl>
                                      </p:cBhvr>
                                    </p:animEffect>
                                  </p:childTnLst>
                                </p:cTn>
                              </p:par>
                            </p:childTnLst>
                          </p:cTn>
                        </p:par>
                      </p:childTnLst>
                    </p:cTn>
                  </p:par>
                  <p:par>
                    <p:cTn id="121" fill="hold">
                      <p:stCondLst>
                        <p:cond delay="indefinite"/>
                      </p:stCondLst>
                      <p:childTnLst>
                        <p:par>
                          <p:cTn id="122" fill="hold">
                            <p:stCondLst>
                              <p:cond delay="0"/>
                            </p:stCondLst>
                            <p:childTnLst>
                              <p:par>
                                <p:cTn id="123" presetID="12" presetClass="entr" presetSubtype="8" fill="hold" nodeType="clickEffect">
                                  <p:stCondLst>
                                    <p:cond delay="0"/>
                                  </p:stCondLst>
                                  <p:childTnLst>
                                    <p:set>
                                      <p:cBhvr>
                                        <p:cTn id="124" dur="1" fill="hold">
                                          <p:stCondLst>
                                            <p:cond delay="0"/>
                                          </p:stCondLst>
                                        </p:cTn>
                                        <p:tgtEl>
                                          <p:spTgt spid="13">
                                            <p:txEl>
                                              <p:pRg st="3" end="3"/>
                                            </p:txEl>
                                          </p:spTgt>
                                        </p:tgtEl>
                                        <p:attrNameLst>
                                          <p:attrName>style.visibility</p:attrName>
                                        </p:attrNameLst>
                                      </p:cBhvr>
                                      <p:to>
                                        <p:strVal val="visible"/>
                                      </p:to>
                                    </p:set>
                                    <p:anim calcmode="lin" valueType="num">
                                      <p:cBhvr additive="base">
                                        <p:cTn id="125" dur="500"/>
                                        <p:tgtEl>
                                          <p:spTgt spid="13">
                                            <p:txEl>
                                              <p:pRg st="3" end="3"/>
                                            </p:txEl>
                                          </p:spTgt>
                                        </p:tgtEl>
                                        <p:attrNameLst>
                                          <p:attrName>ppt_x</p:attrName>
                                        </p:attrNameLst>
                                      </p:cBhvr>
                                      <p:tavLst>
                                        <p:tav tm="0">
                                          <p:val>
                                            <p:strVal val="#ppt_x-#ppt_w*1.125000"/>
                                          </p:val>
                                        </p:tav>
                                        <p:tav tm="100000">
                                          <p:val>
                                            <p:strVal val="#ppt_x"/>
                                          </p:val>
                                        </p:tav>
                                      </p:tavLst>
                                    </p:anim>
                                    <p:animEffect transition="in" filter="wipe(right)">
                                      <p:cBhvr>
                                        <p:cTn id="126" dur="500"/>
                                        <p:tgtEl>
                                          <p:spTgt spid="13">
                                            <p:txEl>
                                              <p:pRg st="3" end="3"/>
                                            </p:txEl>
                                          </p:spTgt>
                                        </p:tgtEl>
                                      </p:cBhvr>
                                    </p:animEffect>
                                  </p:childTnLst>
                                </p:cTn>
                              </p:par>
                            </p:childTnLst>
                          </p:cTn>
                        </p:par>
                      </p:childTnLst>
                    </p:cTn>
                  </p:par>
                  <p:par>
                    <p:cTn id="127" fill="hold">
                      <p:stCondLst>
                        <p:cond delay="indefinite"/>
                      </p:stCondLst>
                      <p:childTnLst>
                        <p:par>
                          <p:cTn id="128" fill="hold">
                            <p:stCondLst>
                              <p:cond delay="0"/>
                            </p:stCondLst>
                            <p:childTnLst>
                              <p:par>
                                <p:cTn id="129" presetID="12" presetClass="entr" presetSubtype="8" fill="hold" nodeType="clickEffect">
                                  <p:stCondLst>
                                    <p:cond delay="0"/>
                                  </p:stCondLst>
                                  <p:childTnLst>
                                    <p:set>
                                      <p:cBhvr>
                                        <p:cTn id="130" dur="1" fill="hold">
                                          <p:stCondLst>
                                            <p:cond delay="0"/>
                                          </p:stCondLst>
                                        </p:cTn>
                                        <p:tgtEl>
                                          <p:spTgt spid="13">
                                            <p:txEl>
                                              <p:pRg st="4" end="4"/>
                                            </p:txEl>
                                          </p:spTgt>
                                        </p:tgtEl>
                                        <p:attrNameLst>
                                          <p:attrName>style.visibility</p:attrName>
                                        </p:attrNameLst>
                                      </p:cBhvr>
                                      <p:to>
                                        <p:strVal val="visible"/>
                                      </p:to>
                                    </p:set>
                                    <p:anim calcmode="lin" valueType="num">
                                      <p:cBhvr additive="base">
                                        <p:cTn id="131" dur="500"/>
                                        <p:tgtEl>
                                          <p:spTgt spid="13">
                                            <p:txEl>
                                              <p:pRg st="4" end="4"/>
                                            </p:txEl>
                                          </p:spTgt>
                                        </p:tgtEl>
                                        <p:attrNameLst>
                                          <p:attrName>ppt_x</p:attrName>
                                        </p:attrNameLst>
                                      </p:cBhvr>
                                      <p:tavLst>
                                        <p:tav tm="0">
                                          <p:val>
                                            <p:strVal val="#ppt_x-#ppt_w*1.125000"/>
                                          </p:val>
                                        </p:tav>
                                        <p:tav tm="100000">
                                          <p:val>
                                            <p:strVal val="#ppt_x"/>
                                          </p:val>
                                        </p:tav>
                                      </p:tavLst>
                                    </p:anim>
                                    <p:animEffect transition="in" filter="wipe(right)">
                                      <p:cBhvr>
                                        <p:cTn id="132" dur="500"/>
                                        <p:tgtEl>
                                          <p:spTgt spid="1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allAtOnce"/>
      <p:bldP spid="7" grpId="0" build="allAtOnce"/>
      <p:bldP spid="7" grpId="1" build="p"/>
      <p:bldP spid="8" grpId="0" build="allAtOnce"/>
      <p:bldP spid="8" grpId="1" build="allAtOnce"/>
      <p:bldP spid="9" grpId="0" build="p"/>
      <p:bldP spid="9" grpId="1" build="p"/>
      <p:bldP spid="11" grpId="0" build="p"/>
      <p:bldP spid="11" grpId="1" build="p"/>
      <p:bldP spid="12" grpId="0" build="p"/>
      <p:bldP spid="12" grpId="1" build="p"/>
      <p:bldP spid="1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p:cNvPicPr>
            <a:picLocks noGrp="1"/>
          </p:cNvPicPr>
          <p:nvPr>
            <p:ph idx="1"/>
          </p:nvPr>
        </p:nvPicPr>
        <p:blipFill>
          <a:blip r:embed="rId3">
            <a:extLst>
              <a:ext uri="{28A0092B-C50C-407E-A947-70E740481C1C}">
                <a14:useLocalDpi xmlns:a14="http://schemas.microsoft.com/office/drawing/2010/main" val="0"/>
              </a:ext>
            </a:extLst>
          </a:blip>
          <a:srcRect l="18" r="18"/>
          <a:stretch>
            <a:fillRect/>
          </a:stretch>
        </p:blipFill>
        <p:spPr bwMode="auto">
          <a:xfrm>
            <a:off x="684213" y="1700213"/>
            <a:ext cx="6767512" cy="4921250"/>
          </a:xfrm>
          <a:prstGeom prst="rect">
            <a:avLst/>
          </a:prstGeom>
          <a:noFill/>
          <a:ln>
            <a:noFill/>
          </a:ln>
        </p:spPr>
      </p:pic>
      <p:sp>
        <p:nvSpPr>
          <p:cNvPr id="2" name="Titolo 1"/>
          <p:cNvSpPr>
            <a:spLocks noGrp="1"/>
          </p:cNvSpPr>
          <p:nvPr>
            <p:ph type="title"/>
          </p:nvPr>
        </p:nvSpPr>
        <p:spPr/>
        <p:txBody>
          <a:bodyPr/>
          <a:lstStyle/>
          <a:p>
            <a:r>
              <a:rPr lang="it-IT" dirty="0" smtClean="0"/>
              <a:t>Casi d’uso</a:t>
            </a:r>
            <a:endParaRPr lang="it-IT" dirty="0"/>
          </a:p>
        </p:txBody>
      </p:sp>
      <p:graphicFrame>
        <p:nvGraphicFramePr>
          <p:cNvPr id="4" name="Segnaposto contenuto 3"/>
          <p:cNvGraphicFramePr>
            <a:graphicFrameLocks/>
          </p:cNvGraphicFramePr>
          <p:nvPr>
            <p:extLst>
              <p:ext uri="{D42A27DB-BD31-4B8C-83A1-F6EECF244321}">
                <p14:modId xmlns:p14="http://schemas.microsoft.com/office/powerpoint/2010/main" val="2006293414"/>
              </p:ext>
            </p:extLst>
          </p:nvPr>
        </p:nvGraphicFramePr>
        <p:xfrm>
          <a:off x="1043608" y="1556792"/>
          <a:ext cx="6768752" cy="5205222"/>
        </p:xfrm>
        <a:graphic>
          <a:graphicData uri="http://schemas.openxmlformats.org/drawingml/2006/table">
            <a:tbl>
              <a:tblPr firstRow="1" firstCol="1" bandRow="1">
                <a:tableStyleId>{5C22544A-7EE6-4342-B048-85BDC9FD1C3A}</a:tableStyleId>
              </a:tblPr>
              <a:tblGrid>
                <a:gridCol w="1279693"/>
                <a:gridCol w="5489059"/>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nchor="ctr"/>
                </a:tc>
                <a:tc>
                  <a:txBody>
                    <a:bodyPr/>
                    <a:lstStyle/>
                    <a:p>
                      <a:pPr algn="ctr">
                        <a:lnSpc>
                          <a:spcPct val="115000"/>
                        </a:lnSpc>
                        <a:spcAft>
                          <a:spcPts val="0"/>
                        </a:spcAft>
                      </a:pPr>
                      <a:r>
                        <a:rPr lang="it-IT" sz="1100">
                          <a:effectLst/>
                        </a:rPr>
                        <a:t>Creazione Evento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Aggiunta di un nuovo evento ad un calendario esistente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Attori</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SzPts val="1000"/>
                        <a:buFont typeface="Symbol"/>
                        <a:buChar char=""/>
                        <a:tabLst>
                          <a:tab pos="457200" algn="l"/>
                        </a:tabLst>
                      </a:pPr>
                      <a:r>
                        <a:rPr lang="it-IT" sz="1100" dirty="0">
                          <a:effectLst/>
                        </a:rPr>
                        <a:t>Un nuovo evento è stato inserito nel calendario</a:t>
                      </a:r>
                      <a:endParaRPr lang="it-IT" sz="1100" dirty="0">
                        <a:effectLst/>
                        <a:latin typeface="Calibri"/>
                        <a:ea typeface="Calibri"/>
                        <a:cs typeface="Times New Roman"/>
                      </a:endParaRPr>
                    </a:p>
                  </a:txBody>
                  <a:tcPr marL="55902" marR="55902" marT="0" marB="0"/>
                </a:tc>
              </a:tr>
              <a:tr h="1728620">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dirty="0">
                          <a:effectLst/>
                        </a:rPr>
                        <a:t>L'utente seleziona il calendario (CU Selezione calendario)</a:t>
                      </a:r>
                    </a:p>
                    <a:p>
                      <a:pPr marL="342900" lvl="0" indent="-342900">
                        <a:lnSpc>
                          <a:spcPct val="115000"/>
                        </a:lnSpc>
                        <a:spcAft>
                          <a:spcPts val="0"/>
                        </a:spcAft>
                        <a:buFont typeface="+mj-lt"/>
                        <a:buAutoNum type="arabicPeriod"/>
                        <a:tabLst>
                          <a:tab pos="457200" algn="l"/>
                        </a:tabLst>
                      </a:pPr>
                      <a:r>
                        <a:rPr lang="it-IT" sz="1100" dirty="0">
                          <a:effectLst/>
                        </a:rPr>
                        <a:t>L'utente inserisce un nome (default: vuoto, valori ammessi: stringa non vuota)</a:t>
                      </a:r>
                    </a:p>
                    <a:p>
                      <a:pPr marL="342900" lvl="0" indent="-342900">
                        <a:lnSpc>
                          <a:spcPct val="115000"/>
                        </a:lnSpc>
                        <a:spcAft>
                          <a:spcPts val="0"/>
                        </a:spcAft>
                        <a:buFont typeface="+mj-lt"/>
                        <a:buAutoNum type="arabicPeriod"/>
                        <a:tabLst>
                          <a:tab pos="457200" algn="l"/>
                        </a:tabLst>
                      </a:pPr>
                      <a:r>
                        <a:rPr lang="it-IT" sz="1100" dirty="0">
                          <a:effectLst/>
                        </a:rPr>
                        <a:t>L'utente inserisce una data (default: data odierna/ora corrente)</a:t>
                      </a:r>
                    </a:p>
                    <a:p>
                      <a:pPr marL="342900" lvl="0" indent="-342900">
                        <a:lnSpc>
                          <a:spcPct val="115000"/>
                        </a:lnSpc>
                        <a:spcAft>
                          <a:spcPts val="0"/>
                        </a:spcAft>
                        <a:buFont typeface="+mj-lt"/>
                        <a:buAutoNum type="arabicPeriod"/>
                        <a:tabLst>
                          <a:tab pos="457200" algn="l"/>
                        </a:tabLst>
                      </a:pPr>
                      <a:r>
                        <a:rPr lang="it-IT" sz="1100" dirty="0">
                          <a:effectLst/>
                        </a:rPr>
                        <a:t>L'utente inserisce una durata (default: 60 minuti, valori ammessi: &gt; 0)</a:t>
                      </a:r>
                    </a:p>
                    <a:p>
                      <a:pPr marL="342900" lvl="0" indent="-342900">
                        <a:lnSpc>
                          <a:spcPct val="115000"/>
                        </a:lnSpc>
                        <a:spcAft>
                          <a:spcPts val="0"/>
                        </a:spcAft>
                        <a:buFont typeface="+mj-lt"/>
                        <a:buAutoNum type="arabicPeriod"/>
                        <a:tabLst>
                          <a:tab pos="457200" algn="l"/>
                        </a:tabLst>
                      </a:pPr>
                      <a:r>
                        <a:rPr lang="it-IT" sz="1100" dirty="0">
                          <a:effectLst/>
                        </a:rPr>
                        <a:t>L'utente può inserire un luogo (default: vuoto)</a:t>
                      </a:r>
                    </a:p>
                    <a:p>
                      <a:pPr marL="342900" lvl="0" indent="-342900">
                        <a:lnSpc>
                          <a:spcPct val="115000"/>
                        </a:lnSpc>
                        <a:spcAft>
                          <a:spcPts val="0"/>
                        </a:spcAft>
                        <a:buFont typeface="+mj-lt"/>
                        <a:buAutoNum type="arabicPeriod"/>
                        <a:tabLst>
                          <a:tab pos="457200" algn="l"/>
                        </a:tabLst>
                      </a:pPr>
                      <a:r>
                        <a:rPr lang="it-IT" sz="1100" dirty="0">
                          <a:effectLst/>
                        </a:rPr>
                        <a:t>L'utente può inserire una descrizione (default: vuoto)</a:t>
                      </a:r>
                    </a:p>
                    <a:p>
                      <a:pPr marL="342900" lvl="0" indent="-342900">
                        <a:lnSpc>
                          <a:spcPct val="115000"/>
                        </a:lnSpc>
                        <a:spcAft>
                          <a:spcPts val="0"/>
                        </a:spcAft>
                        <a:buFont typeface="+mj-lt"/>
                        <a:buAutoNum type="arabicPeriod"/>
                        <a:tabLst>
                          <a:tab pos="457200" algn="l"/>
                        </a:tabLst>
                      </a:pPr>
                      <a:r>
                        <a:rPr lang="it-IT" sz="1100" dirty="0">
                          <a:effectLst/>
                        </a:rPr>
                        <a:t>L'utente può modificare la periodicità (default: Mai, CU Modifica periodicità)</a:t>
                      </a:r>
                    </a:p>
                    <a:p>
                      <a:pPr marL="342900" lvl="0" indent="-342900">
                        <a:lnSpc>
                          <a:spcPct val="115000"/>
                        </a:lnSpc>
                        <a:spcAft>
                          <a:spcPts val="0"/>
                        </a:spcAft>
                        <a:buFont typeface="+mj-lt"/>
                        <a:buAutoNum type="arabicPeriod"/>
                        <a:tabLst>
                          <a:tab pos="457200" algn="l"/>
                        </a:tabLst>
                      </a:pPr>
                      <a:r>
                        <a:rPr lang="it-IT" sz="1100" dirty="0">
                          <a:effectLst/>
                        </a:rPr>
                        <a:t>L'utente può selezionare un modello</a:t>
                      </a:r>
                    </a:p>
                    <a:p>
                      <a:pPr marL="742950" lvl="1" indent="-285750">
                        <a:lnSpc>
                          <a:spcPct val="115000"/>
                        </a:lnSpc>
                        <a:spcAft>
                          <a:spcPts val="0"/>
                        </a:spcAft>
                        <a:buFont typeface="+mj-lt"/>
                        <a:buAutoNum type="romanLcPeriod"/>
                        <a:tabLst>
                          <a:tab pos="914400" algn="l"/>
                        </a:tabLst>
                      </a:pPr>
                      <a:r>
                        <a:rPr lang="it-IT" sz="1100" dirty="0">
                          <a:effectLst/>
                        </a:rPr>
                        <a:t>L'utente completa i campi aggiuntivi del modello</a:t>
                      </a:r>
                    </a:p>
                    <a:p>
                      <a:pPr marL="342900" lvl="0" indent="-342900">
                        <a:lnSpc>
                          <a:spcPct val="115000"/>
                        </a:lnSpc>
                        <a:spcAft>
                          <a:spcPts val="0"/>
                        </a:spcAft>
                        <a:buFont typeface="+mj-lt"/>
                        <a:buAutoNum type="arabicPeriod"/>
                        <a:tabLst>
                          <a:tab pos="457200" algn="l"/>
                        </a:tabLst>
                      </a:pPr>
                      <a:r>
                        <a:rPr lang="it-IT" sz="1100" dirty="0">
                          <a:effectLst/>
                        </a:rPr>
                        <a:t>L'utente chiede di salvare l'evento</a:t>
                      </a:r>
                    </a:p>
                    <a:p>
                      <a:pPr marL="342900" lvl="0" indent="-342900">
                        <a:lnSpc>
                          <a:spcPct val="115000"/>
                        </a:lnSpc>
                        <a:spcAft>
                          <a:spcPts val="0"/>
                        </a:spcAft>
                        <a:buFont typeface="+mj-lt"/>
                        <a:buAutoNum type="arabicPeriod"/>
                        <a:tabLst>
                          <a:tab pos="457200" algn="l"/>
                        </a:tabLst>
                      </a:pPr>
                      <a:r>
                        <a:rPr lang="it-IT" sz="1100" dirty="0">
                          <a:effectLst/>
                        </a:rPr>
                        <a:t>Il sistema salva il nuovo evento</a:t>
                      </a:r>
                      <a:endParaRPr lang="it-IT" sz="1100" dirty="0">
                        <a:effectLst/>
                        <a:latin typeface="Calibri"/>
                        <a:ea typeface="Calibri"/>
                        <a:cs typeface="Times New Roman"/>
                      </a:endParaRPr>
                    </a:p>
                  </a:txBody>
                  <a:tcPr marL="55902" marR="55902" marT="0" marB="0"/>
                </a:tc>
              </a:tr>
              <a:tr h="1414325">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dirty="0">
                          <a:effectLst/>
                        </a:rPr>
                        <a:t>Il sistema non contiene calendari o l'utente sceglie di creare un nuovo calendario</a:t>
                      </a:r>
                    </a:p>
                    <a:p>
                      <a:pPr marL="742950" lvl="1" indent="-285750">
                        <a:lnSpc>
                          <a:spcPct val="115000"/>
                        </a:lnSpc>
                        <a:spcAft>
                          <a:spcPts val="0"/>
                        </a:spcAft>
                        <a:buFont typeface="+mj-lt"/>
                        <a:buAutoNum type="romanLcPeriod"/>
                        <a:tabLst>
                          <a:tab pos="914400" algn="l"/>
                        </a:tabLst>
                      </a:pPr>
                      <a:r>
                        <a:rPr lang="it-IT" sz="1100" dirty="0">
                          <a:effectLst/>
                        </a:rPr>
                        <a:t>L'utente crea un nuovo calendario (CU Creazione calendario)</a:t>
                      </a:r>
                    </a:p>
                    <a:p>
                      <a:pPr marL="742950" lvl="1" indent="-285750">
                        <a:lnSpc>
                          <a:spcPct val="115000"/>
                        </a:lnSpc>
                        <a:spcAft>
                          <a:spcPts val="0"/>
                        </a:spcAft>
                        <a:buFont typeface="+mj-lt"/>
                        <a:buAutoNum type="romanLcPeriod"/>
                        <a:tabLst>
                          <a:tab pos="914400" algn="l"/>
                        </a:tabLst>
                      </a:pPr>
                      <a:r>
                        <a:rPr lang="it-IT" sz="1100" dirty="0">
                          <a:effectLst/>
                        </a:rPr>
                        <a:t>Si ritorna al passo 1 dello scenario principale</a:t>
                      </a:r>
                    </a:p>
                    <a:p>
                      <a:pPr marL="342900" lvl="0" indent="-342900">
                        <a:lnSpc>
                          <a:spcPct val="115000"/>
                        </a:lnSpc>
                        <a:spcAft>
                          <a:spcPts val="0"/>
                        </a:spcAft>
                        <a:buFont typeface="+mj-lt"/>
                        <a:buAutoNum type="arabicPeriod" startAt="8"/>
                        <a:tabLst>
                          <a:tab pos="457200" algn="l"/>
                        </a:tabLst>
                      </a:pPr>
                      <a:r>
                        <a:rPr lang="it-IT" sz="1100" dirty="0">
                          <a:effectLst/>
                        </a:rPr>
                        <a:t>Il sistema non contiene modelli o l'utente sceglie di creare un nuovo modello</a:t>
                      </a:r>
                    </a:p>
                    <a:p>
                      <a:pPr marL="742950" lvl="1" indent="-285750">
                        <a:lnSpc>
                          <a:spcPct val="115000"/>
                        </a:lnSpc>
                        <a:spcAft>
                          <a:spcPts val="0"/>
                        </a:spcAft>
                        <a:buFont typeface="+mj-lt"/>
                        <a:buAutoNum type="romanLcPeriod"/>
                        <a:tabLst>
                          <a:tab pos="914400" algn="l"/>
                        </a:tabLst>
                      </a:pPr>
                      <a:r>
                        <a:rPr lang="it-IT" sz="1100" dirty="0">
                          <a:effectLst/>
                        </a:rPr>
                        <a:t>L'utente crea un nuovo modello (CU Creazione modello)</a:t>
                      </a:r>
                    </a:p>
                    <a:p>
                      <a:pPr marL="742950" lvl="1" indent="-285750">
                        <a:lnSpc>
                          <a:spcPct val="115000"/>
                        </a:lnSpc>
                        <a:spcAft>
                          <a:spcPts val="0"/>
                        </a:spcAft>
                        <a:buFont typeface="+mj-lt"/>
                        <a:buAutoNum type="romanLcPeriod"/>
                        <a:tabLst>
                          <a:tab pos="914400" algn="l"/>
                        </a:tabLst>
                      </a:pPr>
                      <a:r>
                        <a:rPr lang="it-IT" sz="1100" dirty="0">
                          <a:effectLst/>
                        </a:rPr>
                        <a:t>Si ritorna al passo 8a dello scenario </a:t>
                      </a:r>
                      <a:r>
                        <a:rPr lang="it-IT" sz="1100" dirty="0" smtClean="0">
                          <a:effectLst/>
                        </a:rPr>
                        <a:t>principale</a:t>
                      </a:r>
                    </a:p>
                    <a:p>
                      <a:pPr marL="0" lvl="0" indent="0">
                        <a:lnSpc>
                          <a:spcPct val="115000"/>
                        </a:lnSpc>
                        <a:spcAft>
                          <a:spcPts val="0"/>
                        </a:spcAft>
                        <a:buFont typeface="+mj-lt"/>
                        <a:buNone/>
                        <a:tabLst>
                          <a:tab pos="914400" algn="l"/>
                        </a:tabLst>
                      </a:pPr>
                      <a:r>
                        <a:rPr lang="it-IT" sz="1100" dirty="0" smtClean="0">
                          <a:effectLst/>
                        </a:rPr>
                        <a:t>1-8.   Se </a:t>
                      </a:r>
                      <a:r>
                        <a:rPr lang="it-IT" sz="1100" dirty="0">
                          <a:effectLst/>
                        </a:rPr>
                        <a:t>non è stato inserito un nome per l’evento o non è stato selezionato un </a:t>
                      </a:r>
                      <a:endParaRPr lang="it-IT" sz="1100" dirty="0" smtClean="0">
                        <a:effectLst/>
                      </a:endParaRPr>
                    </a:p>
                    <a:p>
                      <a:pPr marL="0" lvl="0" indent="0">
                        <a:lnSpc>
                          <a:spcPct val="115000"/>
                        </a:lnSpc>
                        <a:spcAft>
                          <a:spcPts val="0"/>
                        </a:spcAft>
                        <a:buFont typeface="+mj-lt"/>
                        <a:buNone/>
                        <a:tabLst>
                          <a:tab pos="914400" algn="l"/>
                        </a:tabLst>
                      </a:pPr>
                      <a:r>
                        <a:rPr lang="it-IT" sz="1100" dirty="0" smtClean="0">
                          <a:effectLst/>
                        </a:rPr>
                        <a:t>         calendario </a:t>
                      </a:r>
                      <a:r>
                        <a:rPr lang="it-IT" sz="1100" dirty="0">
                          <a:effectLst/>
                        </a:rPr>
                        <a:t>o non è stato selezionato un modello di evento</a:t>
                      </a:r>
                    </a:p>
                    <a:p>
                      <a:pPr marL="742950" lvl="1" indent="-285750">
                        <a:lnSpc>
                          <a:spcPct val="115000"/>
                        </a:lnSpc>
                        <a:spcAft>
                          <a:spcPts val="0"/>
                        </a:spcAft>
                        <a:buFont typeface="+mj-lt"/>
                        <a:buAutoNum type="romanLcPeriod"/>
                        <a:tabLst>
                          <a:tab pos="914400" algn="l"/>
                        </a:tabLst>
                      </a:pPr>
                      <a:r>
                        <a:rPr lang="it-IT" sz="1100" dirty="0">
                          <a:effectLst/>
                        </a:rPr>
                        <a:t>Il sistema impedisce di creare l'evento (passo 9 dello scenario principale)</a:t>
                      </a:r>
                      <a:endParaRPr lang="it-IT" sz="1100" dirty="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Punti Aperti</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Note</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dirty="0">
                          <a:effectLst/>
                        </a:rPr>
                        <a:t>I passi 1-8 posso essere eseguiti in qualsiasi ordine</a:t>
                      </a:r>
                      <a:endParaRPr lang="it-IT" sz="1100" dirty="0">
                        <a:effectLst/>
                        <a:latin typeface="Calibri"/>
                        <a:ea typeface="Calibri"/>
                        <a:cs typeface="Times New Roman"/>
                      </a:endParaRPr>
                    </a:p>
                  </a:txBody>
                  <a:tcPr marL="55902" marR="55902" marT="0" marB="0"/>
                </a:tc>
              </a:tr>
            </a:tbl>
          </a:graphicData>
        </a:graphic>
      </p:graphicFrame>
      <p:pic>
        <p:nvPicPr>
          <p:cNvPr id="6" name="Immagine 5"/>
          <p:cNvPicPr/>
          <p:nvPr/>
        </p:nvPicPr>
        <p:blipFill>
          <a:blip r:embed="rId4">
            <a:extLst>
              <a:ext uri="{28A0092B-C50C-407E-A947-70E740481C1C}">
                <a14:useLocalDpi xmlns:a14="http://schemas.microsoft.com/office/drawing/2010/main" val="0"/>
              </a:ext>
            </a:extLst>
          </a:blip>
          <a:stretch>
            <a:fillRect/>
          </a:stretch>
        </p:blipFill>
        <p:spPr bwMode="auto">
          <a:xfrm>
            <a:off x="539552" y="2420888"/>
            <a:ext cx="7811709" cy="3600400"/>
          </a:xfrm>
          <a:prstGeom prst="rect">
            <a:avLst/>
          </a:prstGeom>
          <a:noFill/>
          <a:ln>
            <a:noFill/>
          </a:ln>
        </p:spPr>
      </p:pic>
      <p:graphicFrame>
        <p:nvGraphicFramePr>
          <p:cNvPr id="7" name="Segnaposto contenuto 5"/>
          <p:cNvGraphicFramePr>
            <a:graphicFrameLocks/>
          </p:cNvGraphicFramePr>
          <p:nvPr>
            <p:extLst>
              <p:ext uri="{D42A27DB-BD31-4B8C-83A1-F6EECF244321}">
                <p14:modId xmlns:p14="http://schemas.microsoft.com/office/powerpoint/2010/main" val="2850680313"/>
              </p:ext>
            </p:extLst>
          </p:nvPr>
        </p:nvGraphicFramePr>
        <p:xfrm>
          <a:off x="755576" y="2852936"/>
          <a:ext cx="7467600" cy="2699004"/>
        </p:xfrm>
        <a:graphic>
          <a:graphicData uri="http://schemas.openxmlformats.org/drawingml/2006/table">
            <a:tbl>
              <a:tblPr firstRow="1" firstCol="1" bandRow="1">
                <a:tableStyleId>{5C22544A-7EE6-4342-B048-85BDC9FD1C3A}</a:tableStyleId>
              </a:tblPr>
              <a:tblGrid>
                <a:gridCol w="1450504"/>
                <a:gridCol w="6017096"/>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nchor="ctr"/>
                </a:tc>
                <a:tc>
                  <a:txBody>
                    <a:bodyPr/>
                    <a:lstStyle/>
                    <a:p>
                      <a:pPr algn="ctr">
                        <a:lnSpc>
                          <a:spcPct val="115000"/>
                        </a:lnSpc>
                        <a:spcAft>
                          <a:spcPts val="0"/>
                        </a:spcAft>
                      </a:pPr>
                      <a:r>
                        <a:rPr lang="it-IT" sz="1100" dirty="0">
                          <a:effectLst/>
                        </a:rPr>
                        <a:t>Creazione Calendario</a:t>
                      </a:r>
                      <a:endParaRPr lang="it-IT" sz="1100" dirty="0">
                        <a:effectLst/>
                        <a:latin typeface="Calibri"/>
                        <a:ea typeface="Calibri"/>
                        <a:cs typeface="Times New Roman"/>
                      </a:endParaRPr>
                    </a:p>
                  </a:txBody>
                  <a:tcPr marL="55902" marR="55902" marT="0" marB="0"/>
                </a:tc>
              </a:tr>
              <a:tr h="0">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Creazione di un nuovo calendario di eventi, inizialmente vuoto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Relazioni</a:t>
                      </a:r>
                      <a:endParaRPr lang="it-IT" sz="1100">
                        <a:effectLst/>
                        <a:latin typeface="Calibri"/>
                        <a:ea typeface="Calibri"/>
                        <a:cs typeface="Times New Roman"/>
                      </a:endParaRPr>
                    </a:p>
                  </a:txBody>
                  <a:tcPr marL="55902" marR="55902" marT="0" marB="0" anchor="ctr"/>
                </a:tc>
                <a:tc>
                  <a:txBody>
                    <a:bodyPr/>
                    <a:lstStyle/>
                    <a:p>
                      <a:pPr algn="ctr">
                        <a:lnSpc>
                          <a:spcPct val="115000"/>
                        </a:lnSpc>
                        <a:spcAft>
                          <a:spcPts val="0"/>
                        </a:spcAft>
                      </a:pP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Attori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SzPts val="1000"/>
                        <a:buFont typeface="Symbol"/>
                        <a:buChar char=""/>
                        <a:tabLst>
                          <a:tab pos="457200" algn="l"/>
                        </a:tabLst>
                      </a:pPr>
                      <a:r>
                        <a:rPr lang="it-IT" sz="1100">
                          <a:effectLst/>
                        </a:rPr>
                        <a:t>Il sistema contiene un nuovo calendario</a:t>
                      </a:r>
                      <a:endParaRPr lang="it-IT" sz="1100">
                        <a:effectLst/>
                        <a:latin typeface="Calibri"/>
                        <a:ea typeface="Calibri"/>
                        <a:cs typeface="Times New Roman"/>
                      </a:endParaRPr>
                    </a:p>
                  </a:txBody>
                  <a:tcPr marL="55902" marR="55902" marT="0" marB="0"/>
                </a:tc>
              </a:tr>
              <a:tr h="471442">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a:effectLst/>
                        </a:rPr>
                        <a:t>L'utente inserisce il nome del calendario e può inserire uno o più amici con cui condividere il calendario</a:t>
                      </a:r>
                    </a:p>
                    <a:p>
                      <a:pPr marL="342900" lvl="0" indent="-342900">
                        <a:lnSpc>
                          <a:spcPct val="115000"/>
                        </a:lnSpc>
                        <a:spcAft>
                          <a:spcPts val="0"/>
                        </a:spcAft>
                        <a:buFont typeface="+mj-lt"/>
                        <a:buAutoNum type="arabicPeriod"/>
                        <a:tabLst>
                          <a:tab pos="457200" algn="l"/>
                        </a:tabLst>
                      </a:pPr>
                      <a:r>
                        <a:rPr lang="it-IT" sz="1100">
                          <a:effectLst/>
                        </a:rPr>
                        <a:t>L'utente chiede di salvare il calendario</a:t>
                      </a:r>
                    </a:p>
                    <a:p>
                      <a:pPr marL="342900" lvl="0" indent="-342900">
                        <a:lnSpc>
                          <a:spcPct val="115000"/>
                        </a:lnSpc>
                        <a:spcAft>
                          <a:spcPts val="0"/>
                        </a:spcAft>
                        <a:buFont typeface="+mj-lt"/>
                        <a:buAutoNum type="arabicPeriod"/>
                        <a:tabLst>
                          <a:tab pos="457200" algn="l"/>
                        </a:tabLst>
                      </a:pPr>
                      <a:r>
                        <a:rPr lang="it-IT" sz="1100">
                          <a:effectLst/>
                        </a:rPr>
                        <a:t>Il sistema crea il nuovo calendario</a:t>
                      </a:r>
                      <a:endParaRPr lang="it-IT" sz="1100">
                        <a:effectLst/>
                        <a:latin typeface="Calibri"/>
                        <a:ea typeface="Calibri"/>
                        <a:cs typeface="Times New Roman"/>
                      </a:endParaRPr>
                    </a:p>
                  </a:txBody>
                  <a:tcPr marL="55902" marR="55902" marT="0" marB="0"/>
                </a:tc>
              </a:tr>
              <a:tr h="314294">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a:effectLst/>
                        </a:rPr>
                        <a:t>Se il nome del calendario inserito dall'utente identifica già un altro calendario preesistente</a:t>
                      </a:r>
                    </a:p>
                    <a:p>
                      <a:pPr marL="742950" lvl="1" indent="-285750">
                        <a:lnSpc>
                          <a:spcPct val="115000"/>
                        </a:lnSpc>
                        <a:spcAft>
                          <a:spcPts val="0"/>
                        </a:spcAft>
                        <a:buFont typeface="+mj-lt"/>
                        <a:buAutoNum type="romanLcPeriod"/>
                        <a:tabLst>
                          <a:tab pos="914400" algn="l"/>
                        </a:tabLst>
                      </a:pPr>
                      <a:r>
                        <a:rPr lang="it-IT" sz="1100">
                          <a:effectLst/>
                        </a:rPr>
                        <a:t>Il sistema impedisce all'utente di creare il calendario (passo 2 dello scenario principale)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Punti Aperti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dirty="0">
                          <a:effectLst/>
                        </a:rPr>
                        <a:t>Nessuno</a:t>
                      </a:r>
                      <a:endParaRPr lang="it-IT" sz="1100" dirty="0">
                        <a:effectLst/>
                        <a:latin typeface="Calibri"/>
                        <a:ea typeface="Calibri"/>
                        <a:cs typeface="Times New Roman"/>
                      </a:endParaRPr>
                    </a:p>
                  </a:txBody>
                  <a:tcPr marL="55902" marR="55902" marT="0" marB="0"/>
                </a:tc>
              </a:tr>
            </a:tbl>
          </a:graphicData>
        </a:graphic>
      </p:graphicFrame>
      <p:pic>
        <p:nvPicPr>
          <p:cNvPr id="8" name="Immagine 7"/>
          <p:cNvPicPr/>
          <p:nvPr/>
        </p:nvPicPr>
        <p:blipFill>
          <a:blip r:embed="rId5">
            <a:extLst>
              <a:ext uri="{28A0092B-C50C-407E-A947-70E740481C1C}">
                <a14:useLocalDpi xmlns:a14="http://schemas.microsoft.com/office/drawing/2010/main" val="0"/>
              </a:ext>
            </a:extLst>
          </a:blip>
          <a:stretch>
            <a:fillRect/>
          </a:stretch>
        </p:blipFill>
        <p:spPr bwMode="auto">
          <a:xfrm>
            <a:off x="683568" y="2060848"/>
            <a:ext cx="7200799" cy="4095060"/>
          </a:xfrm>
          <a:prstGeom prst="rect">
            <a:avLst/>
          </a:prstGeom>
          <a:noFill/>
          <a:ln>
            <a:noFill/>
          </a:ln>
        </p:spPr>
      </p:pic>
      <p:graphicFrame>
        <p:nvGraphicFramePr>
          <p:cNvPr id="9" name="Segnaposto contenuto 3"/>
          <p:cNvGraphicFramePr>
            <a:graphicFrameLocks/>
          </p:cNvGraphicFramePr>
          <p:nvPr>
            <p:extLst>
              <p:ext uri="{D42A27DB-BD31-4B8C-83A1-F6EECF244321}">
                <p14:modId xmlns:p14="http://schemas.microsoft.com/office/powerpoint/2010/main" val="1047192210"/>
              </p:ext>
            </p:extLst>
          </p:nvPr>
        </p:nvGraphicFramePr>
        <p:xfrm>
          <a:off x="899592" y="2492896"/>
          <a:ext cx="7467600" cy="3277362"/>
        </p:xfrm>
        <a:graphic>
          <a:graphicData uri="http://schemas.openxmlformats.org/drawingml/2006/table">
            <a:tbl>
              <a:tblPr firstRow="1" firstCol="1" bandRow="1">
                <a:tableStyleId>{5C22544A-7EE6-4342-B048-85BDC9FD1C3A}</a:tableStyleId>
              </a:tblPr>
              <a:tblGrid>
                <a:gridCol w="1816821"/>
                <a:gridCol w="5650779"/>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tc>
                <a:tc>
                  <a:txBody>
                    <a:bodyPr/>
                    <a:lstStyle/>
                    <a:p>
                      <a:pPr algn="ctr">
                        <a:lnSpc>
                          <a:spcPct val="115000"/>
                        </a:lnSpc>
                        <a:spcAft>
                          <a:spcPts val="0"/>
                        </a:spcAft>
                      </a:pPr>
                      <a:r>
                        <a:rPr lang="it-IT" sz="1100" dirty="0">
                          <a:effectLst/>
                        </a:rPr>
                        <a:t>Creazione modello evento</a:t>
                      </a:r>
                      <a:endParaRPr lang="it-IT" sz="1100" dirty="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Creazione di un nuovo modello di evento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Relazioni</a:t>
                      </a:r>
                      <a:endParaRPr lang="it-IT" sz="1100">
                        <a:effectLst/>
                        <a:latin typeface="Calibri"/>
                        <a:ea typeface="Calibri"/>
                        <a:cs typeface="Times New Roman"/>
                      </a:endParaRPr>
                    </a:p>
                  </a:txBody>
                  <a:tcPr marL="55902" marR="55902" marT="0" marB="0"/>
                </a:tc>
                <a:tc>
                  <a:txBody>
                    <a:bodyPr/>
                    <a:lstStyle/>
                    <a:p>
                      <a:pPr algn="ctr">
                        <a:lnSpc>
                          <a:spcPct val="115000"/>
                        </a:lnSpc>
                        <a:spcAft>
                          <a:spcPts val="0"/>
                        </a:spcAft>
                      </a:pP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Attori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SzPts val="1000"/>
                        <a:buFont typeface="Symbol"/>
                        <a:buChar char=""/>
                        <a:tabLst>
                          <a:tab pos="457200" algn="l"/>
                        </a:tabLst>
                      </a:pPr>
                      <a:r>
                        <a:rPr lang="it-IT" sz="1100">
                          <a:effectLst/>
                        </a:rPr>
                        <a:t>Un nuovo modello di evento è stato creato</a:t>
                      </a:r>
                      <a:endParaRPr lang="it-IT" sz="1100">
                        <a:effectLst/>
                        <a:latin typeface="Calibri"/>
                        <a:ea typeface="Calibri"/>
                        <a:cs typeface="Times New Roman"/>
                      </a:endParaRPr>
                    </a:p>
                  </a:txBody>
                  <a:tcPr marL="55902" marR="55902" marT="0" marB="0"/>
                </a:tc>
              </a:tr>
              <a:tr h="785736">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Font typeface="+mj-lt"/>
                        <a:buAutoNum type="arabicPeriod"/>
                        <a:tabLst>
                          <a:tab pos="457200" algn="l"/>
                        </a:tabLst>
                      </a:pPr>
                      <a:r>
                        <a:rPr lang="it-IT" sz="1100">
                          <a:effectLst/>
                        </a:rPr>
                        <a:t>L'utente inserisce il nome del modello e può creare una o più voci (CU Creazione Voce)</a:t>
                      </a:r>
                    </a:p>
                    <a:p>
                      <a:pPr marL="742950" lvl="1" indent="-285750">
                        <a:lnSpc>
                          <a:spcPct val="115000"/>
                        </a:lnSpc>
                        <a:spcAft>
                          <a:spcPts val="0"/>
                        </a:spcAft>
                        <a:buFont typeface="+mj-lt"/>
                        <a:buAutoNum type="romanLcPeriod"/>
                        <a:tabLst>
                          <a:tab pos="914400" algn="l"/>
                        </a:tabLst>
                      </a:pPr>
                      <a:r>
                        <a:rPr lang="it-IT" sz="1100">
                          <a:effectLst/>
                        </a:rPr>
                        <a:t>L'utente può eventualmente cancellare una voce inserita precedentemente</a:t>
                      </a:r>
                    </a:p>
                    <a:p>
                      <a:pPr marL="342900" lvl="0" indent="-342900">
                        <a:lnSpc>
                          <a:spcPct val="115000"/>
                        </a:lnSpc>
                        <a:spcAft>
                          <a:spcPts val="0"/>
                        </a:spcAft>
                        <a:buFont typeface="+mj-lt"/>
                        <a:buAutoNum type="arabicPeriod"/>
                        <a:tabLst>
                          <a:tab pos="457200" algn="l"/>
                        </a:tabLst>
                      </a:pPr>
                      <a:r>
                        <a:rPr lang="it-IT" sz="1100">
                          <a:effectLst/>
                        </a:rPr>
                        <a:t>L'utente chiede di salvare il modello</a:t>
                      </a:r>
                    </a:p>
                    <a:p>
                      <a:pPr marL="342900" lvl="0" indent="-342900">
                        <a:lnSpc>
                          <a:spcPct val="115000"/>
                        </a:lnSpc>
                        <a:spcAft>
                          <a:spcPts val="0"/>
                        </a:spcAft>
                        <a:buFont typeface="+mj-lt"/>
                        <a:buAutoNum type="arabicPeriod"/>
                        <a:tabLst>
                          <a:tab pos="457200" algn="l"/>
                        </a:tabLst>
                      </a:pPr>
                      <a:r>
                        <a:rPr lang="it-IT" sz="1100">
                          <a:effectLst/>
                        </a:rPr>
                        <a:t>Il sistema salva il nuovo modello</a:t>
                      </a:r>
                    </a:p>
                    <a:p>
                      <a:pPr>
                        <a:lnSpc>
                          <a:spcPct val="115000"/>
                        </a:lnSpc>
                        <a:spcAft>
                          <a:spcPts val="0"/>
                        </a:spcAft>
                      </a:pPr>
                      <a:r>
                        <a:rPr lang="it-IT" sz="1100">
                          <a:effectLst/>
                        </a:rPr>
                        <a:t> </a:t>
                      </a:r>
                      <a:endParaRPr lang="it-IT" sz="1100">
                        <a:effectLst/>
                        <a:latin typeface="Calibri"/>
                        <a:ea typeface="Calibri"/>
                        <a:cs typeface="Times New Roman"/>
                      </a:endParaRPr>
                    </a:p>
                  </a:txBody>
                  <a:tcPr marL="55902" marR="55902" marT="0" marB="0"/>
                </a:tc>
              </a:tr>
              <a:tr h="314294">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Font typeface="+mj-lt"/>
                        <a:buAutoNum type="arabicPeriod"/>
                        <a:tabLst>
                          <a:tab pos="457200" algn="l"/>
                        </a:tabLst>
                      </a:pPr>
                      <a:r>
                        <a:rPr lang="it-IT" sz="1100">
                          <a:effectLst/>
                        </a:rPr>
                        <a:t>Se il nome del modello inserito dall'utente identifica già un altro modello preesistente</a:t>
                      </a:r>
                    </a:p>
                    <a:p>
                      <a:pPr marL="742950" lvl="1" indent="-285750">
                        <a:lnSpc>
                          <a:spcPct val="115000"/>
                        </a:lnSpc>
                        <a:spcAft>
                          <a:spcPts val="0"/>
                        </a:spcAft>
                        <a:buFont typeface="+mj-lt"/>
                        <a:buAutoNum type="romanLcPeriod"/>
                        <a:tabLst>
                          <a:tab pos="914400" algn="l"/>
                        </a:tabLst>
                      </a:pPr>
                      <a:r>
                        <a:rPr lang="it-IT" sz="1100">
                          <a:effectLst/>
                        </a:rPr>
                        <a:t>Il sistema impedisce all'utente di creare il modello (passo 2 dello scenario principale)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Punti Aperti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dirty="0">
                          <a:effectLst/>
                        </a:rPr>
                        <a:t>Nessuno</a:t>
                      </a:r>
                      <a:endParaRPr lang="it-IT" sz="1100" dirty="0">
                        <a:effectLst/>
                        <a:latin typeface="Calibri"/>
                        <a:ea typeface="Calibri"/>
                        <a:cs typeface="Times New Roman"/>
                      </a:endParaRPr>
                    </a:p>
                  </a:txBody>
                  <a:tcPr marL="55902" marR="55902" marT="0" marB="0"/>
                </a:tc>
              </a:tr>
            </a:tbl>
          </a:graphicData>
        </a:graphic>
      </p:graphicFrame>
    </p:spTree>
    <p:extLst>
      <p:ext uri="{BB962C8B-B14F-4D97-AF65-F5344CB8AC3E}">
        <p14:creationId xmlns:p14="http://schemas.microsoft.com/office/powerpoint/2010/main" val="2982321517"/>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xmlns:p14="http://schemas.microsoft.com/office/powerpoint/2010/mai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2" presetClass="exit" presetSubtype="8" fill="hold" nodeType="clickEffect">
                                  <p:stCondLst>
                                    <p:cond delay="0"/>
                                  </p:stCondLst>
                                  <p:childTnLst>
                                    <p:anim calcmode="lin" valueType="num">
                                      <p:cBhvr additive="base">
                                        <p:cTn id="13" dur="500"/>
                                        <p:tgtEl>
                                          <p:spTgt spid="5"/>
                                        </p:tgtEl>
                                        <p:attrNameLst>
                                          <p:attrName>ppt_x</p:attrName>
                                        </p:attrNameLst>
                                      </p:cBhvr>
                                      <p:tavLst>
                                        <p:tav tm="0">
                                          <p:val>
                                            <p:strVal val="#ppt_x"/>
                                          </p:val>
                                        </p:tav>
                                        <p:tav tm="100000">
                                          <p:val>
                                            <p:strVal val="#ppt_x-#ppt_w*1.125000"/>
                                          </p:val>
                                        </p:tav>
                                      </p:tavLst>
                                    </p:anim>
                                    <p:animEffect transition="out" filter="wipe(left)">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childTnLst>
                          </p:cTn>
                        </p:par>
                        <p:par>
                          <p:cTn id="16" fill="hold">
                            <p:stCondLst>
                              <p:cond delay="500"/>
                            </p:stCondLst>
                            <p:childTnLst>
                              <p:par>
                                <p:cTn id="17" presetID="12" presetClass="entr" presetSubtype="2" fill="hold" nodeType="after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p:tgtEl>
                                          <p:spTgt spid="4"/>
                                        </p:tgtEl>
                                        <p:attrNameLst>
                                          <p:attrName>ppt_x</p:attrName>
                                        </p:attrNameLst>
                                      </p:cBhvr>
                                      <p:tavLst>
                                        <p:tav tm="0">
                                          <p:val>
                                            <p:strVal val="#ppt_x+#ppt_w*1.125000"/>
                                          </p:val>
                                        </p:tav>
                                        <p:tav tm="100000">
                                          <p:val>
                                            <p:strVal val="#ppt_x"/>
                                          </p:val>
                                        </p:tav>
                                      </p:tavLst>
                                    </p:anim>
                                    <p:animEffect transition="in" filter="wipe(left)">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xit" presetSubtype="10" fill="hold" nodeType="clickEffect">
                                  <p:stCondLst>
                                    <p:cond delay="0"/>
                                  </p:stCondLst>
                                  <p:childTnLst>
                                    <p:animEffect transition="out" filter="blinds(horizontal)">
                                      <p:cBhvr>
                                        <p:cTn id="24" dur="500"/>
                                        <p:tgtEl>
                                          <p:spTgt spid="4"/>
                                        </p:tgtEl>
                                      </p:cBhvr>
                                    </p:animEffect>
                                    <p:set>
                                      <p:cBhvr>
                                        <p:cTn id="25" dur="1" fill="hold">
                                          <p:stCondLst>
                                            <p:cond delay="499"/>
                                          </p:stCondLst>
                                        </p:cTn>
                                        <p:tgtEl>
                                          <p:spTgt spid="4"/>
                                        </p:tgtEl>
                                        <p:attrNameLst>
                                          <p:attrName>style.visibility</p:attrName>
                                        </p:attrNameLst>
                                      </p:cBhvr>
                                      <p:to>
                                        <p:strVal val="hidden"/>
                                      </p:to>
                                    </p:set>
                                  </p:childTnLst>
                                </p:cTn>
                              </p:par>
                            </p:childTnLst>
                          </p:cTn>
                        </p:par>
                        <p:par>
                          <p:cTn id="26" fill="hold">
                            <p:stCondLst>
                              <p:cond delay="500"/>
                            </p:stCondLst>
                            <p:childTnLst>
                              <p:par>
                                <p:cTn id="27" presetID="42" presetClass="entr" presetSubtype="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12" presetClass="exit" presetSubtype="8" fill="hold" nodeType="clickEffect">
                                  <p:stCondLst>
                                    <p:cond delay="0"/>
                                  </p:stCondLst>
                                  <p:childTnLst>
                                    <p:anim calcmode="lin" valueType="num">
                                      <p:cBhvr additive="base">
                                        <p:cTn id="35" dur="500"/>
                                        <p:tgtEl>
                                          <p:spTgt spid="6"/>
                                        </p:tgtEl>
                                        <p:attrNameLst>
                                          <p:attrName>ppt_x</p:attrName>
                                        </p:attrNameLst>
                                      </p:cBhvr>
                                      <p:tavLst>
                                        <p:tav tm="0">
                                          <p:val>
                                            <p:strVal val="#ppt_x"/>
                                          </p:val>
                                        </p:tav>
                                        <p:tav tm="100000">
                                          <p:val>
                                            <p:strVal val="#ppt_x-#ppt_w*1.125000"/>
                                          </p:val>
                                        </p:tav>
                                      </p:tavLst>
                                    </p:anim>
                                    <p:animEffect transition="out" filter="wipe(left)">
                                      <p:cBhvr>
                                        <p:cTn id="36" dur="500"/>
                                        <p:tgtEl>
                                          <p:spTgt spid="6"/>
                                        </p:tgtEl>
                                      </p:cBhvr>
                                    </p:animEffect>
                                    <p:set>
                                      <p:cBhvr>
                                        <p:cTn id="37" dur="1" fill="hold">
                                          <p:stCondLst>
                                            <p:cond delay="499"/>
                                          </p:stCondLst>
                                        </p:cTn>
                                        <p:tgtEl>
                                          <p:spTgt spid="6"/>
                                        </p:tgtEl>
                                        <p:attrNameLst>
                                          <p:attrName>style.visibility</p:attrName>
                                        </p:attrNameLst>
                                      </p:cBhvr>
                                      <p:to>
                                        <p:strVal val="hidden"/>
                                      </p:to>
                                    </p:set>
                                  </p:childTnLst>
                                </p:cTn>
                              </p:par>
                            </p:childTnLst>
                          </p:cTn>
                        </p:par>
                        <p:par>
                          <p:cTn id="38" fill="hold">
                            <p:stCondLst>
                              <p:cond delay="500"/>
                            </p:stCondLst>
                            <p:childTnLst>
                              <p:par>
                                <p:cTn id="39" presetID="12" presetClass="entr" presetSubtype="2" fill="hold" nodeType="afterEffect">
                                  <p:stCondLst>
                                    <p:cond delay="0"/>
                                  </p:stCondLst>
                                  <p:childTnLst>
                                    <p:set>
                                      <p:cBhvr>
                                        <p:cTn id="40" dur="1" fill="hold">
                                          <p:stCondLst>
                                            <p:cond delay="0"/>
                                          </p:stCondLst>
                                        </p:cTn>
                                        <p:tgtEl>
                                          <p:spTgt spid="7"/>
                                        </p:tgtEl>
                                        <p:attrNameLst>
                                          <p:attrName>style.visibility</p:attrName>
                                        </p:attrNameLst>
                                      </p:cBhvr>
                                      <p:to>
                                        <p:strVal val="visible"/>
                                      </p:to>
                                    </p:set>
                                    <p:anim calcmode="lin" valueType="num">
                                      <p:cBhvr additive="base">
                                        <p:cTn id="41" dur="500"/>
                                        <p:tgtEl>
                                          <p:spTgt spid="7"/>
                                        </p:tgtEl>
                                        <p:attrNameLst>
                                          <p:attrName>ppt_x</p:attrName>
                                        </p:attrNameLst>
                                      </p:cBhvr>
                                      <p:tavLst>
                                        <p:tav tm="0">
                                          <p:val>
                                            <p:strVal val="#ppt_x+#ppt_w*1.125000"/>
                                          </p:val>
                                        </p:tav>
                                        <p:tav tm="100000">
                                          <p:val>
                                            <p:strVal val="#ppt_x"/>
                                          </p:val>
                                        </p:tav>
                                      </p:tavLst>
                                    </p:anim>
                                    <p:animEffect transition="in" filter="wipe(left)">
                                      <p:cBhvr>
                                        <p:cTn id="42" dur="500"/>
                                        <p:tgtEl>
                                          <p:spTgt spid="7"/>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xit" presetSubtype="10" fill="hold" nodeType="clickEffect">
                                  <p:stCondLst>
                                    <p:cond delay="0"/>
                                  </p:stCondLst>
                                  <p:childTnLst>
                                    <p:animEffect transition="out" filter="blinds(horizontal)">
                                      <p:cBhvr>
                                        <p:cTn id="46" dur="500"/>
                                        <p:tgtEl>
                                          <p:spTgt spid="7"/>
                                        </p:tgtEl>
                                      </p:cBhvr>
                                    </p:animEffect>
                                    <p:set>
                                      <p:cBhvr>
                                        <p:cTn id="47" dur="1" fill="hold">
                                          <p:stCondLst>
                                            <p:cond delay="499"/>
                                          </p:stCondLst>
                                        </p:cTn>
                                        <p:tgtEl>
                                          <p:spTgt spid="7"/>
                                        </p:tgtEl>
                                        <p:attrNameLst>
                                          <p:attrName>style.visibility</p:attrName>
                                        </p:attrNameLst>
                                      </p:cBhvr>
                                      <p:to>
                                        <p:strVal val="hidden"/>
                                      </p:to>
                                    </p:set>
                                  </p:childTnLst>
                                </p:cTn>
                              </p:par>
                            </p:childTnLst>
                          </p:cTn>
                        </p:par>
                        <p:par>
                          <p:cTn id="48" fill="hold">
                            <p:stCondLst>
                              <p:cond delay="500"/>
                            </p:stCondLst>
                            <p:childTnLst>
                              <p:par>
                                <p:cTn id="49" presetID="42" presetClass="entr" presetSubtype="0" fill="hold" nodeType="afterEffect">
                                  <p:stCondLst>
                                    <p:cond delay="0"/>
                                  </p:stCondLst>
                                  <p:childTnLst>
                                    <p:set>
                                      <p:cBhvr>
                                        <p:cTn id="50" dur="1" fill="hold">
                                          <p:stCondLst>
                                            <p:cond delay="0"/>
                                          </p:stCondLst>
                                        </p:cTn>
                                        <p:tgtEl>
                                          <p:spTgt spid="8"/>
                                        </p:tgtEl>
                                        <p:attrNameLst>
                                          <p:attrName>style.visibility</p:attrName>
                                        </p:attrNameLst>
                                      </p:cBhvr>
                                      <p:to>
                                        <p:strVal val="visible"/>
                                      </p:to>
                                    </p:set>
                                    <p:animEffect transition="in" filter="fade">
                                      <p:cBhvr>
                                        <p:cTn id="51" dur="1000"/>
                                        <p:tgtEl>
                                          <p:spTgt spid="8"/>
                                        </p:tgtEl>
                                      </p:cBhvr>
                                    </p:animEffect>
                                    <p:anim calcmode="lin" valueType="num">
                                      <p:cBhvr>
                                        <p:cTn id="52" dur="1000" fill="hold"/>
                                        <p:tgtEl>
                                          <p:spTgt spid="8"/>
                                        </p:tgtEl>
                                        <p:attrNameLst>
                                          <p:attrName>ppt_x</p:attrName>
                                        </p:attrNameLst>
                                      </p:cBhvr>
                                      <p:tavLst>
                                        <p:tav tm="0">
                                          <p:val>
                                            <p:strVal val="#ppt_x"/>
                                          </p:val>
                                        </p:tav>
                                        <p:tav tm="100000">
                                          <p:val>
                                            <p:strVal val="#ppt_x"/>
                                          </p:val>
                                        </p:tav>
                                      </p:tavLst>
                                    </p:anim>
                                    <p:anim calcmode="lin" valueType="num">
                                      <p:cBhvr>
                                        <p:cTn id="53"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54" fill="hold">
                      <p:stCondLst>
                        <p:cond delay="indefinite"/>
                      </p:stCondLst>
                      <p:childTnLst>
                        <p:par>
                          <p:cTn id="55" fill="hold">
                            <p:stCondLst>
                              <p:cond delay="0"/>
                            </p:stCondLst>
                            <p:childTnLst>
                              <p:par>
                                <p:cTn id="56" presetID="12" presetClass="exit" presetSubtype="8" fill="hold" nodeType="clickEffect">
                                  <p:stCondLst>
                                    <p:cond delay="0"/>
                                  </p:stCondLst>
                                  <p:childTnLst>
                                    <p:anim calcmode="lin" valueType="num">
                                      <p:cBhvr additive="base">
                                        <p:cTn id="57" dur="500"/>
                                        <p:tgtEl>
                                          <p:spTgt spid="8"/>
                                        </p:tgtEl>
                                        <p:attrNameLst>
                                          <p:attrName>ppt_x</p:attrName>
                                        </p:attrNameLst>
                                      </p:cBhvr>
                                      <p:tavLst>
                                        <p:tav tm="0">
                                          <p:val>
                                            <p:strVal val="#ppt_x"/>
                                          </p:val>
                                        </p:tav>
                                        <p:tav tm="100000">
                                          <p:val>
                                            <p:strVal val="#ppt_x-#ppt_w*1.125000"/>
                                          </p:val>
                                        </p:tav>
                                      </p:tavLst>
                                    </p:anim>
                                    <p:animEffect transition="out" filter="wipe(left)">
                                      <p:cBhvr>
                                        <p:cTn id="58" dur="500"/>
                                        <p:tgtEl>
                                          <p:spTgt spid="8"/>
                                        </p:tgtEl>
                                      </p:cBhvr>
                                    </p:animEffect>
                                    <p:set>
                                      <p:cBhvr>
                                        <p:cTn id="59" dur="1" fill="hold">
                                          <p:stCondLst>
                                            <p:cond delay="499"/>
                                          </p:stCondLst>
                                        </p:cTn>
                                        <p:tgtEl>
                                          <p:spTgt spid="8"/>
                                        </p:tgtEl>
                                        <p:attrNameLst>
                                          <p:attrName>style.visibility</p:attrName>
                                        </p:attrNameLst>
                                      </p:cBhvr>
                                      <p:to>
                                        <p:strVal val="hidden"/>
                                      </p:to>
                                    </p:set>
                                  </p:childTnLst>
                                </p:cTn>
                              </p:par>
                            </p:childTnLst>
                          </p:cTn>
                        </p:par>
                        <p:par>
                          <p:cTn id="60" fill="hold">
                            <p:stCondLst>
                              <p:cond delay="500"/>
                            </p:stCondLst>
                            <p:childTnLst>
                              <p:par>
                                <p:cTn id="61" presetID="12" presetClass="entr" presetSubtype="2" fill="hold" nodeType="afterEffect">
                                  <p:stCondLst>
                                    <p:cond delay="0"/>
                                  </p:stCondLst>
                                  <p:childTnLst>
                                    <p:set>
                                      <p:cBhvr>
                                        <p:cTn id="62" dur="1" fill="hold">
                                          <p:stCondLst>
                                            <p:cond delay="0"/>
                                          </p:stCondLst>
                                        </p:cTn>
                                        <p:tgtEl>
                                          <p:spTgt spid="9"/>
                                        </p:tgtEl>
                                        <p:attrNameLst>
                                          <p:attrName>style.visibility</p:attrName>
                                        </p:attrNameLst>
                                      </p:cBhvr>
                                      <p:to>
                                        <p:strVal val="visible"/>
                                      </p:to>
                                    </p:set>
                                    <p:anim calcmode="lin" valueType="num">
                                      <p:cBhvr additive="base">
                                        <p:cTn id="63" dur="500"/>
                                        <p:tgtEl>
                                          <p:spTgt spid="9"/>
                                        </p:tgtEl>
                                        <p:attrNameLst>
                                          <p:attrName>ppt_x</p:attrName>
                                        </p:attrNameLst>
                                      </p:cBhvr>
                                      <p:tavLst>
                                        <p:tav tm="0">
                                          <p:val>
                                            <p:strVal val="#ppt_x+#ppt_w*1.125000"/>
                                          </p:val>
                                        </p:tav>
                                        <p:tav tm="100000">
                                          <p:val>
                                            <p:strVal val="#ppt_x"/>
                                          </p:val>
                                        </p:tav>
                                      </p:tavLst>
                                    </p:anim>
                                    <p:animEffect transition="in" filter="wipe(left)">
                                      <p:cBhvr>
                                        <p:cTn id="6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1028" name="Picture 4" descr="C:\Users\Cem\Desktop\Untitled-1.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20814" y="1623730"/>
            <a:ext cx="6902373" cy="50456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7300658"/>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xmlns:p14="http://schemas.microsoft.com/office/powerpoint/2010/main" spd="slow">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2051" name="Picture 3" descr="C:\Users\Cem\Desktop\Untitled-2.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814" y="1720940"/>
            <a:ext cx="6018372" cy="48764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74427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3075" name="Picture 3" descr="C:\Users\Cem\Desktop\Untitled-3.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7528" y="1700808"/>
            <a:ext cx="6168944" cy="4896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925318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4099" name="Picture 3" descr="C:\Users\Cem\Desktop\Untitled-4.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3738" y="1743998"/>
            <a:ext cx="6136524" cy="48533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8756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Diagramma di sequenza</a:t>
            </a:r>
            <a:endParaRPr lang="it-IT" dirty="0"/>
          </a:p>
        </p:txBody>
      </p:sp>
      <p:sp>
        <p:nvSpPr>
          <p:cNvPr id="5" name="Segnaposto contenuto 4"/>
          <p:cNvSpPr>
            <a:spLocks noGrp="1"/>
          </p:cNvSpPr>
          <p:nvPr>
            <p:ph idx="1"/>
          </p:nvPr>
        </p:nvSpPr>
        <p:spPr/>
        <p:txBody>
          <a:bodyPr/>
          <a:lstStyle/>
          <a:p>
            <a:endParaRPr lang="it-IT"/>
          </a:p>
        </p:txBody>
      </p:sp>
      <p:pic>
        <p:nvPicPr>
          <p:cNvPr id="7170" name="Picture 2" descr="C:\Users\Cem\Desktop\Untitled-6.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7504" y="1613078"/>
            <a:ext cx="8963864" cy="7216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50697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7170"/>
                                        </p:tgtEl>
                                      </p:cBhvr>
                                      <p:by x="130000" y="130000"/>
                                    </p:animScale>
                                  </p:childTnLst>
                                </p:cTn>
                              </p:par>
                              <p:par>
                                <p:cTn id="7" presetID="49" presetClass="path" presetSubtype="0" fill="hold" nodeType="withEffect">
                                  <p:stCondLst>
                                    <p:cond delay="0"/>
                                  </p:stCondLst>
                                  <p:childTnLst>
                                    <p:animMotion origin="layout" path="M 2.77778E-7 -4.24936E-6 L 0.14774 0.14782 " pathEditMode="relative" rAng="0" ptsTypes="AA">
                                      <p:cBhvr>
                                        <p:cTn id="8" dur="1000" fill="hold"/>
                                        <p:tgtEl>
                                          <p:spTgt spid="7170"/>
                                        </p:tgtEl>
                                        <p:attrNameLst>
                                          <p:attrName>ppt_x</p:attrName>
                                          <p:attrName>ppt_y</p:attrName>
                                        </p:attrNameLst>
                                      </p:cBhvr>
                                      <p:rCtr x="7378" y="7379"/>
                                    </p:animMotion>
                                  </p:childTnLst>
                                </p:cTn>
                              </p:par>
                            </p:childTnLst>
                          </p:cTn>
                        </p:par>
                      </p:childTnLst>
                    </p:cTn>
                  </p:par>
                  <p:par>
                    <p:cTn id="9" fill="hold">
                      <p:stCondLst>
                        <p:cond delay="indefinite"/>
                      </p:stCondLst>
                      <p:childTnLst>
                        <p:par>
                          <p:cTn id="10" fill="hold">
                            <p:stCondLst>
                              <p:cond delay="0"/>
                            </p:stCondLst>
                            <p:childTnLst>
                              <p:par>
                                <p:cTn id="11" presetID="64" presetClass="path" presetSubtype="0" accel="50000" decel="50000" fill="hold" nodeType="clickEffect">
                                  <p:stCondLst>
                                    <p:cond delay="0"/>
                                  </p:stCondLst>
                                  <p:childTnLst>
                                    <p:animMotion origin="layout" path="M 0.14774 0.14782 L -0.09635 -0.4291 " pathEditMode="relative" rAng="0" ptsTypes="AA">
                                      <p:cBhvr>
                                        <p:cTn id="12" dur="2000" fill="hold"/>
                                        <p:tgtEl>
                                          <p:spTgt spid="7170"/>
                                        </p:tgtEl>
                                        <p:attrNameLst>
                                          <p:attrName>ppt_x</p:attrName>
                                          <p:attrName>ppt_y</p:attrName>
                                        </p:attrNameLst>
                                      </p:cBhvr>
                                      <p:rCtr x="-12205" y="-28846"/>
                                    </p:animMotion>
                                  </p:childTnLst>
                                </p:cTn>
                              </p:par>
                            </p:childTnLst>
                          </p:cTn>
                        </p:par>
                      </p:childTnLst>
                    </p:cTn>
                  </p:par>
                  <p:par>
                    <p:cTn id="13" fill="hold">
                      <p:stCondLst>
                        <p:cond delay="indefinite"/>
                      </p:stCondLst>
                      <p:childTnLst>
                        <p:par>
                          <p:cTn id="14" fill="hold">
                            <p:stCondLst>
                              <p:cond delay="0"/>
                            </p:stCondLst>
                            <p:childTnLst>
                              <p:par>
                                <p:cTn id="15" presetID="63" presetClass="path" presetSubtype="0" accel="50000" decel="50000" fill="hold" nodeType="clickEffect">
                                  <p:stCondLst>
                                    <p:cond delay="0"/>
                                  </p:stCondLst>
                                  <p:childTnLst>
                                    <p:animMotion origin="layout" path="M -0.09635 -0.4291 L 0.14774 -0.46056 " pathEditMode="relative" rAng="0" ptsTypes="AA">
                                      <p:cBhvr>
                                        <p:cTn id="16" dur="2000" fill="hold"/>
                                        <p:tgtEl>
                                          <p:spTgt spid="7170"/>
                                        </p:tgtEl>
                                        <p:attrNameLst>
                                          <p:attrName>ppt_x</p:attrName>
                                          <p:attrName>ppt_y</p:attrName>
                                        </p:attrNameLst>
                                      </p:cBhvr>
                                      <p:rCtr x="12205" y="-1573"/>
                                    </p:animMotion>
                                  </p:childTnLst>
                                </p:cTn>
                              </p:par>
                            </p:childTnLst>
                          </p:cTn>
                        </p:par>
                      </p:childTnLst>
                    </p:cTn>
                  </p:par>
                  <p:par>
                    <p:cTn id="17" fill="hold">
                      <p:stCondLst>
                        <p:cond delay="indefinite"/>
                      </p:stCondLst>
                      <p:childTnLst>
                        <p:par>
                          <p:cTn id="18" fill="hold">
                            <p:stCondLst>
                              <p:cond delay="0"/>
                            </p:stCondLst>
                            <p:childTnLst>
                              <p:par>
                                <p:cTn id="19" presetID="6" presetClass="emph" presetSubtype="0" fill="hold" nodeType="clickEffect">
                                  <p:stCondLst>
                                    <p:cond delay="0"/>
                                  </p:stCondLst>
                                  <p:childTnLst>
                                    <p:animScale>
                                      <p:cBhvr>
                                        <p:cTn id="20" dur="1000" fill="hold"/>
                                        <p:tgtEl>
                                          <p:spTgt spid="7170"/>
                                        </p:tgtEl>
                                      </p:cBhvr>
                                      <p:by x="77000" y="77000"/>
                                    </p:animScale>
                                  </p:childTnLst>
                                </p:cTn>
                              </p:par>
                              <p:par>
                                <p:cTn id="21" presetID="49" presetClass="path" presetSubtype="0" fill="hold" nodeType="withEffect">
                                  <p:stCondLst>
                                    <p:cond delay="0"/>
                                  </p:stCondLst>
                                  <p:childTnLst>
                                    <p:animMotion origin="layout" path="M 0.14774 -0.46056 L -0.00191 0.00116 " pathEditMode="relative" rAng="0" ptsTypes="AA">
                                      <p:cBhvr>
                                        <p:cTn id="22" dur="1000" fill="hold"/>
                                        <p:tgtEl>
                                          <p:spTgt spid="7170"/>
                                        </p:tgtEl>
                                        <p:attrNameLst>
                                          <p:attrName>ppt_x</p:attrName>
                                          <p:attrName>ppt_y</p:attrName>
                                        </p:attrNameLst>
                                      </p:cBhvr>
                                      <p:rCtr x="-7483" y="23086"/>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7" name="BackNormal"/>
          <p:cNvPicPr/>
          <p:nvPr/>
        </p:nvPicPr>
        <p:blipFill rotWithShape="1">
          <a:blip r:embed="rId3" cstate="print">
            <a:extLst>
              <a:ext uri="{28A0092B-C50C-407E-A947-70E740481C1C}">
                <a14:useLocalDpi xmlns:a14="http://schemas.microsoft.com/office/drawing/2010/main" val="0"/>
              </a:ext>
            </a:extLst>
          </a:blip>
          <a:srcRect b="53259"/>
          <a:stretch/>
        </p:blipFill>
        <p:spPr>
          <a:xfrm>
            <a:off x="2145804" y="1700809"/>
            <a:ext cx="4852392" cy="2304256"/>
          </a:xfrm>
          <a:prstGeom prst="rect">
            <a:avLst/>
          </a:prstGeom>
        </p:spPr>
      </p:pic>
      <p:pic>
        <p:nvPicPr>
          <p:cNvPr id="5" name="TopNormal"/>
          <p:cNvPicPr/>
          <p:nvPr/>
        </p:nvPicPr>
        <p:blipFill>
          <a:blip r:embed="rId3" cstate="print">
            <a:extLst>
              <a:ext uri="{28A0092B-C50C-407E-A947-70E740481C1C}">
                <a14:useLocalDpi xmlns:a14="http://schemas.microsoft.com/office/drawing/2010/main" val="0"/>
              </a:ext>
            </a:extLst>
          </a:blip>
          <a:stretch>
            <a:fillRect/>
          </a:stretch>
        </p:blipFill>
        <p:spPr>
          <a:xfrm>
            <a:off x="2145804" y="1700807"/>
            <a:ext cx="4852392" cy="4929813"/>
          </a:xfrm>
          <a:prstGeom prst="rect">
            <a:avLst/>
          </a:prstGeom>
        </p:spPr>
      </p:pic>
      <p:pic>
        <p:nvPicPr>
          <p:cNvPr id="4" name="BackFaded"/>
          <p:cNvPicPr/>
          <p:nvPr/>
        </p:nvPicPr>
        <p:blipFill rotWithShape="1">
          <a:blip r:embed="rId4" cstate="print">
            <a:extLst>
              <a:ext uri="{BEBA8EAE-BF5A-486C-A8C5-ECC9F3942E4B}">
                <a14:imgProps xmlns:a14="http://schemas.microsoft.com/office/drawing/2010/main">
                  <a14:imgLayer r:embed="rId5">
                    <a14:imgEffect>
                      <a14:artisticBlur/>
                    </a14:imgEffect>
                  </a14:imgLayer>
                </a14:imgProps>
              </a:ext>
              <a:ext uri="{28A0092B-C50C-407E-A947-70E740481C1C}">
                <a14:useLocalDpi xmlns:a14="http://schemas.microsoft.com/office/drawing/2010/main" val="0"/>
              </a:ext>
            </a:extLst>
          </a:blip>
          <a:srcRect t="46741" b="-785"/>
          <a:stretch/>
        </p:blipFill>
        <p:spPr>
          <a:xfrm>
            <a:off x="2145804" y="4005064"/>
            <a:ext cx="4852392" cy="2664296"/>
          </a:xfrm>
          <a:prstGeom prst="rect">
            <a:avLst/>
          </a:prstGeom>
        </p:spPr>
      </p:pic>
      <p:sp>
        <p:nvSpPr>
          <p:cNvPr id="8" name="Singleton"/>
          <p:cNvSpPr txBox="1"/>
          <p:nvPr/>
        </p:nvSpPr>
        <p:spPr>
          <a:xfrm>
            <a:off x="6098078" y="2668271"/>
            <a:ext cx="1800236"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Singleton</a:t>
            </a:r>
            <a:endParaRPr lang="it-IT" dirty="0">
              <a:latin typeface="+mj-lt"/>
            </a:endParaRPr>
          </a:p>
        </p:txBody>
      </p:sp>
    </p:spTree>
    <p:extLst>
      <p:ext uri="{BB962C8B-B14F-4D97-AF65-F5344CB8AC3E}">
        <p14:creationId xmlns:p14="http://schemas.microsoft.com/office/powerpoint/2010/main" val="25516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42"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glia">
  <a:themeElements>
    <a:clrScheme name="Personalizzato 3">
      <a:dk1>
        <a:sysClr val="windowText" lastClr="000000"/>
      </a:dk1>
      <a:lt1>
        <a:sysClr val="window" lastClr="FFFFFF"/>
      </a:lt1>
      <a:dk2>
        <a:srgbClr val="6B83AE"/>
      </a:dk2>
      <a:lt2>
        <a:srgbClr val="CCD1B9"/>
      </a:lt2>
      <a:accent1>
        <a:srgbClr val="D46F6F"/>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Marogna">
      <a:majorFont>
        <a:latin typeface="Calibri"/>
        <a:ea typeface=""/>
        <a:cs typeface=""/>
      </a:majorFont>
      <a:minorFont>
        <a:latin typeface="Arial"/>
        <a:ea typeface=""/>
        <a:cs typeface=""/>
      </a:minorFont>
    </a:fontScheme>
    <a:fmtScheme name="Griglia">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Grid</Template>
  <TotalTime>630</TotalTime>
  <Words>881</Words>
  <Application>Microsoft Office PowerPoint</Application>
  <PresentationFormat>Presentazione su schermo (4:3)</PresentationFormat>
  <Paragraphs>171</Paragraphs>
  <Slides>15</Slides>
  <Notes>9</Notes>
  <HiddenSlides>0</HiddenSlides>
  <MMClips>0</MMClips>
  <ScaleCrop>false</ScaleCrop>
  <HeadingPairs>
    <vt:vector size="4" baseType="variant">
      <vt:variant>
        <vt:lpstr>Tema</vt:lpstr>
      </vt:variant>
      <vt:variant>
        <vt:i4>1</vt:i4>
      </vt:variant>
      <vt:variant>
        <vt:lpstr>Titoli diapositive</vt:lpstr>
      </vt:variant>
      <vt:variant>
        <vt:i4>15</vt:i4>
      </vt:variant>
    </vt:vector>
  </HeadingPairs>
  <TitlesOfParts>
    <vt:vector size="16" baseType="lpstr">
      <vt:lpstr>Griglia</vt:lpstr>
      <vt:lpstr>DynamiCal</vt:lpstr>
      <vt:lpstr>Descrizione del problema</vt:lpstr>
      <vt:lpstr>Casi d’uso</vt:lpstr>
      <vt:lpstr>Diagramma delle Classi d’Analisi</vt:lpstr>
      <vt:lpstr>Diagramma delle Classi d’Analisi</vt:lpstr>
      <vt:lpstr>Diagramma delle Classi d’Analisi</vt:lpstr>
      <vt:lpstr>Diagramma delle Classi d’Analisi</vt:lpstr>
      <vt:lpstr>Diagramma di sequenza</vt:lpstr>
      <vt:lpstr>Diagramma delle classi di progettazione</vt:lpstr>
      <vt:lpstr>Diagramma delle classi di progettazione</vt:lpstr>
      <vt:lpstr>Diagramma delle classi di progettazione</vt:lpstr>
      <vt:lpstr>Diagramma delle classi di progettazione</vt:lpstr>
      <vt:lpstr>Diagramma delle classi di progettazione</vt:lpstr>
      <vt:lpstr>Design Patterns</vt:lpstr>
      <vt:lpstr>Design Principles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Cem</dc:creator>
  <cp:lastModifiedBy>Cem</cp:lastModifiedBy>
  <cp:revision>52</cp:revision>
  <dcterms:created xsi:type="dcterms:W3CDTF">2014-11-14T09:08:16Z</dcterms:created>
  <dcterms:modified xsi:type="dcterms:W3CDTF">2014-11-15T21:06:14Z</dcterms:modified>
</cp:coreProperties>
</file>

<file path=docProps/thumbnail.jpeg>
</file>